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62" r:id="rId5"/>
    <p:sldId id="263" r:id="rId6"/>
    <p:sldId id="264" r:id="rId7"/>
    <p:sldId id="259" r:id="rId8"/>
    <p:sldId id="265" r:id="rId9"/>
    <p:sldId id="269" r:id="rId10"/>
    <p:sldId id="270" r:id="rId11"/>
    <p:sldId id="260" r:id="rId12"/>
    <p:sldId id="266" r:id="rId13"/>
    <p:sldId id="267" r:id="rId14"/>
    <p:sldId id="268" r:id="rId15"/>
    <p:sldId id="261" r:id="rId16"/>
    <p:sldId id="271" r:id="rId17"/>
    <p:sldId id="273" r:id="rId18"/>
    <p:sldId id="272" r:id="rId19"/>
    <p:sldId id="276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58220"/>
    <a:srgbClr val="D1E601"/>
    <a:srgbClr val="187000"/>
    <a:srgbClr val="FFFFFF"/>
    <a:srgbClr val="D1E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76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10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-34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7CE507-9FD4-4B1E-BF75-E45FAC46E81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2198F5-98BA-4531-B583-E2006B5F434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0831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2198F5-98BA-4531-B583-E2006B5F4348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39801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54ABC-9D48-4B0E-9332-C3A39DAE44ED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4E5B5-C8D4-4D10-B942-854BEDFBD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3425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54ABC-9D48-4B0E-9332-C3A39DAE44ED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4E5B5-C8D4-4D10-B942-854BEDFBD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1227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54ABC-9D48-4B0E-9332-C3A39DAE44ED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4E5B5-C8D4-4D10-B942-854BEDFBD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946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54ABC-9D48-4B0E-9332-C3A39DAE44ED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4E5B5-C8D4-4D10-B942-854BEDFBD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4497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54ABC-9D48-4B0E-9332-C3A39DAE44ED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4E5B5-C8D4-4D10-B942-854BEDFBD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5661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54ABC-9D48-4B0E-9332-C3A39DAE44ED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4E5B5-C8D4-4D10-B942-854BEDFBD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5523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54ABC-9D48-4B0E-9332-C3A39DAE44ED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4E5B5-C8D4-4D10-B942-854BEDFBD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002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54ABC-9D48-4B0E-9332-C3A39DAE44ED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4E5B5-C8D4-4D10-B942-854BEDFBD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9787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54ABC-9D48-4B0E-9332-C3A39DAE44ED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4E5B5-C8D4-4D10-B942-854BEDFBD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55938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54ABC-9D48-4B0E-9332-C3A39DAE44ED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4E5B5-C8D4-4D10-B942-854BEDFBD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1695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54ABC-9D48-4B0E-9332-C3A39DAE44ED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4E5B5-C8D4-4D10-B942-854BEDFBD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1254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54ABC-9D48-4B0E-9332-C3A39DAE44ED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D4E5B5-C8D4-4D10-B942-854BEDFBDE4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2044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9153" cy="6858594"/>
          </a:xfrm>
          <a:prstGeom prst="rect">
            <a:avLst/>
          </a:prstGeom>
        </p:spPr>
      </p:pic>
      <p:sp>
        <p:nvSpPr>
          <p:cNvPr id="2" name="出自【趣你的PPT】(微信:qunideppt)：最优质的PPT资源库"/>
          <p:cNvSpPr/>
          <p:nvPr/>
        </p:nvSpPr>
        <p:spPr>
          <a:xfrm>
            <a:off x="4785632" y="2017939"/>
            <a:ext cx="1828800" cy="1391624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5046889" y="1686720"/>
            <a:ext cx="6974010" cy="1392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7200" b="1" dirty="0" smtClean="0">
                <a:solidFill>
                  <a:srgbClr val="187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环保倡议计划书</a:t>
            </a:r>
            <a:endParaRPr lang="zh-CN" altLang="en-US" sz="7200" b="1" dirty="0">
              <a:solidFill>
                <a:srgbClr val="187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7880391" y="3329442"/>
            <a:ext cx="3694014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zh-CN" altLang="en-US" sz="2000" dirty="0" smtClean="0">
                <a:solidFill>
                  <a:srgbClr val="187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趣你的</a:t>
            </a:r>
            <a:r>
              <a:rPr lang="en-US" altLang="zh-CN" sz="2000" dirty="0" err="1" smtClean="0">
                <a:solidFill>
                  <a:srgbClr val="187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PPT</a:t>
            </a:r>
            <a:r>
              <a:rPr lang="zh-CN" altLang="en-US" sz="2000" dirty="0" smtClean="0">
                <a:solidFill>
                  <a:srgbClr val="187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原创作品系列</a:t>
            </a:r>
            <a:endParaRPr lang="zh-CN" altLang="en-US" sz="2000" dirty="0">
              <a:solidFill>
                <a:srgbClr val="187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5656010" y="2887049"/>
            <a:ext cx="5891298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2000" dirty="0" smtClean="0">
                <a:solidFill>
                  <a:srgbClr val="187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THE POWERPOINT TEMPALTE</a:t>
            </a:r>
            <a:endParaRPr lang="zh-CN" altLang="en-US" sz="2000" dirty="0">
              <a:solidFill>
                <a:srgbClr val="187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569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/>
          <p:nvPr/>
        </p:nvSpPr>
        <p:spPr>
          <a:xfrm>
            <a:off x="0" y="0"/>
            <a:ext cx="12192000" cy="323850"/>
          </a:xfrm>
          <a:prstGeom prst="rect">
            <a:avLst/>
          </a:prstGeom>
          <a:solidFill>
            <a:srgbClr val="D1E6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0" y="323850"/>
            <a:ext cx="12192000" cy="590550"/>
          </a:xfrm>
          <a:prstGeom prst="rect">
            <a:avLst/>
          </a:pr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 flipH="1">
            <a:off x="5731298" y="3759650"/>
            <a:ext cx="4737100" cy="1442965"/>
          </a:xfrm>
          <a:custGeom>
            <a:avLst/>
            <a:gdLst>
              <a:gd name="T0" fmla="*/ 2106 w 2106"/>
              <a:gd name="T1" fmla="*/ 0 h 1134"/>
              <a:gd name="T2" fmla="*/ 0 w 2106"/>
              <a:gd name="T3" fmla="*/ 0 h 1134"/>
              <a:gd name="T4" fmla="*/ 0 w 2106"/>
              <a:gd name="T5" fmla="*/ 1134 h 1134"/>
              <a:gd name="T6" fmla="*/ 1506 w 2106"/>
              <a:gd name="T7" fmla="*/ 1134 h 1134"/>
              <a:gd name="T8" fmla="*/ 2106 w 2106"/>
              <a:gd name="T9" fmla="*/ 0 h 1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06" h="1134">
                <a:moveTo>
                  <a:pt x="2106" y="0"/>
                </a:moveTo>
                <a:lnTo>
                  <a:pt x="0" y="0"/>
                </a:lnTo>
                <a:lnTo>
                  <a:pt x="0" y="1134"/>
                </a:lnTo>
                <a:lnTo>
                  <a:pt x="1506" y="1134"/>
                </a:lnTo>
                <a:lnTo>
                  <a:pt x="2106" y="0"/>
                </a:lnTo>
                <a:close/>
              </a:path>
            </a:pathLst>
          </a:custGeom>
          <a:solidFill>
            <a:srgbClr val="187000"/>
          </a:solidFill>
          <a:ln>
            <a:solidFill>
              <a:schemeClr val="bg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 flipH="1">
            <a:off x="5744795" y="2260600"/>
            <a:ext cx="4723603" cy="1435330"/>
          </a:xfrm>
          <a:custGeom>
            <a:avLst/>
            <a:gdLst>
              <a:gd name="T0" fmla="*/ 2100 w 2100"/>
              <a:gd name="T1" fmla="*/ 1128 h 1128"/>
              <a:gd name="T2" fmla="*/ 1506 w 2100"/>
              <a:gd name="T3" fmla="*/ 0 h 1128"/>
              <a:gd name="T4" fmla="*/ 0 w 2100"/>
              <a:gd name="T5" fmla="*/ 0 h 1128"/>
              <a:gd name="T6" fmla="*/ 0 w 2100"/>
              <a:gd name="T7" fmla="*/ 1128 h 1128"/>
              <a:gd name="T8" fmla="*/ 2100 w 2100"/>
              <a:gd name="T9" fmla="*/ 1128 h 1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00" h="1128">
                <a:moveTo>
                  <a:pt x="2100" y="1128"/>
                </a:moveTo>
                <a:lnTo>
                  <a:pt x="1506" y="0"/>
                </a:lnTo>
                <a:lnTo>
                  <a:pt x="0" y="0"/>
                </a:lnTo>
                <a:lnTo>
                  <a:pt x="0" y="1128"/>
                </a:lnTo>
                <a:lnTo>
                  <a:pt x="2100" y="1128"/>
                </a:lnTo>
                <a:close/>
              </a:path>
            </a:pathLst>
          </a:custGeom>
          <a:solidFill>
            <a:srgbClr val="187000"/>
          </a:solidFill>
          <a:ln>
            <a:solidFill>
              <a:schemeClr val="bg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1765300" y="3759650"/>
            <a:ext cx="4737100" cy="1442965"/>
          </a:xfrm>
          <a:custGeom>
            <a:avLst/>
            <a:gdLst>
              <a:gd name="T0" fmla="*/ 2106 w 2106"/>
              <a:gd name="T1" fmla="*/ 0 h 1134"/>
              <a:gd name="T2" fmla="*/ 0 w 2106"/>
              <a:gd name="T3" fmla="*/ 0 h 1134"/>
              <a:gd name="T4" fmla="*/ 0 w 2106"/>
              <a:gd name="T5" fmla="*/ 1134 h 1134"/>
              <a:gd name="T6" fmla="*/ 1506 w 2106"/>
              <a:gd name="T7" fmla="*/ 1134 h 1134"/>
              <a:gd name="T8" fmla="*/ 2106 w 2106"/>
              <a:gd name="T9" fmla="*/ 0 h 1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06" h="1134">
                <a:moveTo>
                  <a:pt x="2106" y="0"/>
                </a:moveTo>
                <a:lnTo>
                  <a:pt x="0" y="0"/>
                </a:lnTo>
                <a:lnTo>
                  <a:pt x="0" y="1134"/>
                </a:lnTo>
                <a:lnTo>
                  <a:pt x="1506" y="1134"/>
                </a:lnTo>
                <a:lnTo>
                  <a:pt x="2106" y="0"/>
                </a:lnTo>
                <a:close/>
              </a:path>
            </a:pathLst>
          </a:custGeom>
          <a:solidFill>
            <a:srgbClr val="187000"/>
          </a:solidFill>
          <a:ln>
            <a:solidFill>
              <a:schemeClr val="bg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1765300" y="2260600"/>
            <a:ext cx="4723603" cy="1435330"/>
          </a:xfrm>
          <a:custGeom>
            <a:avLst/>
            <a:gdLst>
              <a:gd name="T0" fmla="*/ 2100 w 2100"/>
              <a:gd name="T1" fmla="*/ 1128 h 1128"/>
              <a:gd name="T2" fmla="*/ 1506 w 2100"/>
              <a:gd name="T3" fmla="*/ 0 h 1128"/>
              <a:gd name="T4" fmla="*/ 0 w 2100"/>
              <a:gd name="T5" fmla="*/ 0 h 1128"/>
              <a:gd name="T6" fmla="*/ 0 w 2100"/>
              <a:gd name="T7" fmla="*/ 1128 h 1128"/>
              <a:gd name="T8" fmla="*/ 2100 w 2100"/>
              <a:gd name="T9" fmla="*/ 1128 h 1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00" h="1128">
                <a:moveTo>
                  <a:pt x="2100" y="1128"/>
                </a:moveTo>
                <a:lnTo>
                  <a:pt x="1506" y="0"/>
                </a:lnTo>
                <a:lnTo>
                  <a:pt x="0" y="0"/>
                </a:lnTo>
                <a:lnTo>
                  <a:pt x="0" y="1128"/>
                </a:lnTo>
                <a:lnTo>
                  <a:pt x="2100" y="1128"/>
                </a:lnTo>
                <a:close/>
              </a:path>
            </a:pathLst>
          </a:custGeom>
          <a:solidFill>
            <a:srgbClr val="187000"/>
          </a:solidFill>
          <a:ln>
            <a:solidFill>
              <a:schemeClr val="bg1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5403309" y="2920263"/>
            <a:ext cx="1584816" cy="158626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24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KEYS</a:t>
            </a:r>
            <a:endParaRPr lang="zh-CN" altLang="en-US" sz="24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2123306" y="2656711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2127387" y="2942616"/>
            <a:ext cx="1586109" cy="4564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2123306" y="4165935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2127388" y="4451840"/>
            <a:ext cx="1823166" cy="4564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8178716" y="4165935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8440881" y="4451840"/>
            <a:ext cx="1690830" cy="4564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8178716" y="2696395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8440881" y="2982300"/>
            <a:ext cx="1774913" cy="4564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488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565"/>
            <a:ext cx="12199153" cy="6858594"/>
          </a:xfrm>
          <a:prstGeom prst="rect">
            <a:avLst/>
          </a:prstGeom>
        </p:spPr>
      </p:pic>
      <p:sp>
        <p:nvSpPr>
          <p:cNvPr id="15" name="出自【趣你的PPT】(微信:qunideppt)：最优质的PPT资源库"/>
          <p:cNvSpPr/>
          <p:nvPr/>
        </p:nvSpPr>
        <p:spPr>
          <a:xfrm>
            <a:off x="-14306" y="1852046"/>
            <a:ext cx="12199153" cy="2540907"/>
          </a:xfrm>
          <a:prstGeom prst="rect">
            <a:avLst/>
          </a:prstGeom>
          <a:solidFill>
            <a:schemeClr val="tx1">
              <a:lumMod val="65000"/>
              <a:lumOff val="3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0" y="2041185"/>
            <a:ext cx="12192000" cy="2162628"/>
          </a:xfrm>
          <a:custGeom>
            <a:avLst/>
            <a:gdLst>
              <a:gd name="connsiteX0" fmla="*/ 3074546 w 12192000"/>
              <a:gd name="connsiteY0" fmla="*/ 0 h 2162628"/>
              <a:gd name="connsiteX1" fmla="*/ 12192000 w 12192000"/>
              <a:gd name="connsiteY1" fmla="*/ 0 h 2162628"/>
              <a:gd name="connsiteX2" fmla="*/ 12192000 w 12192000"/>
              <a:gd name="connsiteY2" fmla="*/ 2162628 h 2162628"/>
              <a:gd name="connsiteX3" fmla="*/ 3074546 w 12192000"/>
              <a:gd name="connsiteY3" fmla="*/ 2162628 h 2162628"/>
              <a:gd name="connsiteX4" fmla="*/ 3142641 w 12192000"/>
              <a:gd name="connsiteY4" fmla="*/ 2111708 h 2162628"/>
              <a:gd name="connsiteX5" fmla="*/ 3628571 w 12192000"/>
              <a:gd name="connsiteY5" fmla="*/ 1081314 h 2162628"/>
              <a:gd name="connsiteX6" fmla="*/ 3142641 w 12192000"/>
              <a:gd name="connsiteY6" fmla="*/ 50921 h 2162628"/>
              <a:gd name="connsiteX7" fmla="*/ 0 w 12192000"/>
              <a:gd name="connsiteY7" fmla="*/ 0 h 2162628"/>
              <a:gd name="connsiteX8" fmla="*/ 1511969 w 12192000"/>
              <a:gd name="connsiteY8" fmla="*/ 0 h 2162628"/>
              <a:gd name="connsiteX9" fmla="*/ 1443873 w 12192000"/>
              <a:gd name="connsiteY9" fmla="*/ 50921 h 2162628"/>
              <a:gd name="connsiteX10" fmla="*/ 957943 w 12192000"/>
              <a:gd name="connsiteY10" fmla="*/ 1081314 h 2162628"/>
              <a:gd name="connsiteX11" fmla="*/ 1443873 w 12192000"/>
              <a:gd name="connsiteY11" fmla="*/ 2111708 h 2162628"/>
              <a:gd name="connsiteX12" fmla="*/ 1511969 w 12192000"/>
              <a:gd name="connsiteY12" fmla="*/ 2162628 h 2162628"/>
              <a:gd name="connsiteX13" fmla="*/ 0 w 12192000"/>
              <a:gd name="connsiteY13" fmla="*/ 2162628 h 216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2162628">
                <a:moveTo>
                  <a:pt x="3074546" y="0"/>
                </a:moveTo>
                <a:lnTo>
                  <a:pt x="12192000" y="0"/>
                </a:lnTo>
                <a:lnTo>
                  <a:pt x="12192000" y="2162628"/>
                </a:lnTo>
                <a:lnTo>
                  <a:pt x="3074546" y="2162628"/>
                </a:lnTo>
                <a:lnTo>
                  <a:pt x="3142641" y="2111708"/>
                </a:lnTo>
                <a:cubicBezTo>
                  <a:pt x="3439411" y="1866791"/>
                  <a:pt x="3628571" y="1496143"/>
                  <a:pt x="3628571" y="1081314"/>
                </a:cubicBezTo>
                <a:cubicBezTo>
                  <a:pt x="3628571" y="666485"/>
                  <a:pt x="3439411" y="295837"/>
                  <a:pt x="3142641" y="50921"/>
                </a:cubicBezTo>
                <a:close/>
                <a:moveTo>
                  <a:pt x="0" y="0"/>
                </a:moveTo>
                <a:lnTo>
                  <a:pt x="1511969" y="0"/>
                </a:lnTo>
                <a:lnTo>
                  <a:pt x="1443873" y="50921"/>
                </a:lnTo>
                <a:cubicBezTo>
                  <a:pt x="1147104" y="295837"/>
                  <a:pt x="957943" y="666485"/>
                  <a:pt x="957943" y="1081314"/>
                </a:cubicBezTo>
                <a:cubicBezTo>
                  <a:pt x="957943" y="1496143"/>
                  <a:pt x="1147104" y="1866791"/>
                  <a:pt x="1443873" y="2111708"/>
                </a:cubicBezTo>
                <a:lnTo>
                  <a:pt x="1511969" y="2162628"/>
                </a:lnTo>
                <a:lnTo>
                  <a:pt x="0" y="2162628"/>
                </a:lnTo>
                <a:close/>
              </a:path>
            </a:pathLst>
          </a:cu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1001487" y="1830728"/>
            <a:ext cx="2583542" cy="2583542"/>
          </a:xfrm>
          <a:prstGeom prst="ellipse">
            <a:avLst/>
          </a:prstGeom>
          <a:solidFill>
            <a:srgbClr val="D1E6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5155412" y="2568501"/>
            <a:ext cx="4331487" cy="1284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6600" b="1" dirty="0" smtClean="0">
                <a:ln>
                  <a:solidFill>
                    <a:srgbClr val="FFFFFF"/>
                  </a:solidFill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6600" b="1" dirty="0" smtClean="0">
                <a:ln>
                  <a:solidFill>
                    <a:srgbClr val="FFFFFF"/>
                  </a:solidFill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处理方法</a:t>
            </a:r>
            <a:endParaRPr lang="zh-CN" altLang="en-US" sz="6600" b="1" dirty="0">
              <a:ln>
                <a:solidFill>
                  <a:srgbClr val="FFFFFF"/>
                </a:solidFill>
              </a:ln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340380" y="2138548"/>
            <a:ext cx="1905756" cy="1967902"/>
          </a:xfrm>
          <a:custGeom>
            <a:avLst/>
            <a:gdLst>
              <a:gd name="T0" fmla="*/ 82 w 104"/>
              <a:gd name="T1" fmla="*/ 27 h 108"/>
              <a:gd name="T2" fmla="*/ 67 w 104"/>
              <a:gd name="T3" fmla="*/ 37 h 108"/>
              <a:gd name="T4" fmla="*/ 65 w 104"/>
              <a:gd name="T5" fmla="*/ 38 h 108"/>
              <a:gd name="T6" fmla="*/ 62 w 104"/>
              <a:gd name="T7" fmla="*/ 33 h 108"/>
              <a:gd name="T8" fmla="*/ 51 w 104"/>
              <a:gd name="T9" fmla="*/ 13 h 108"/>
              <a:gd name="T10" fmla="*/ 65 w 104"/>
              <a:gd name="T11" fmla="*/ 2 h 108"/>
              <a:gd name="T12" fmla="*/ 79 w 104"/>
              <a:gd name="T13" fmla="*/ 21 h 108"/>
              <a:gd name="T14" fmla="*/ 83 w 104"/>
              <a:gd name="T15" fmla="*/ 26 h 108"/>
              <a:gd name="T16" fmla="*/ 61 w 104"/>
              <a:gd name="T17" fmla="*/ 0 h 108"/>
              <a:gd name="T18" fmla="*/ 34 w 104"/>
              <a:gd name="T19" fmla="*/ 2 h 108"/>
              <a:gd name="T20" fmla="*/ 20 w 104"/>
              <a:gd name="T21" fmla="*/ 27 h 108"/>
              <a:gd name="T22" fmla="*/ 39 w 104"/>
              <a:gd name="T23" fmla="*/ 31 h 108"/>
              <a:gd name="T24" fmla="*/ 50 w 104"/>
              <a:gd name="T25" fmla="*/ 12 h 108"/>
              <a:gd name="T26" fmla="*/ 50 w 104"/>
              <a:gd name="T27" fmla="*/ 11 h 108"/>
              <a:gd name="T28" fmla="*/ 66 w 104"/>
              <a:gd name="T29" fmla="*/ 108 h 108"/>
              <a:gd name="T30" fmla="*/ 81 w 104"/>
              <a:gd name="T31" fmla="*/ 97 h 108"/>
              <a:gd name="T32" fmla="*/ 88 w 104"/>
              <a:gd name="T33" fmla="*/ 81 h 108"/>
              <a:gd name="T34" fmla="*/ 82 w 104"/>
              <a:gd name="T35" fmla="*/ 76 h 108"/>
              <a:gd name="T36" fmla="*/ 62 w 104"/>
              <a:gd name="T37" fmla="*/ 64 h 108"/>
              <a:gd name="T38" fmla="*/ 57 w 104"/>
              <a:gd name="T39" fmla="*/ 76 h 108"/>
              <a:gd name="T40" fmla="*/ 53 w 104"/>
              <a:gd name="T41" fmla="*/ 87 h 108"/>
              <a:gd name="T42" fmla="*/ 59 w 104"/>
              <a:gd name="T43" fmla="*/ 97 h 108"/>
              <a:gd name="T44" fmla="*/ 90 w 104"/>
              <a:gd name="T45" fmla="*/ 80 h 108"/>
              <a:gd name="T46" fmla="*/ 104 w 104"/>
              <a:gd name="T47" fmla="*/ 69 h 108"/>
              <a:gd name="T48" fmla="*/ 104 w 104"/>
              <a:gd name="T49" fmla="*/ 66 h 108"/>
              <a:gd name="T50" fmla="*/ 73 w 104"/>
              <a:gd name="T51" fmla="*/ 50 h 108"/>
              <a:gd name="T52" fmla="*/ 86 w 104"/>
              <a:gd name="T53" fmla="*/ 72 h 108"/>
              <a:gd name="T54" fmla="*/ 88 w 104"/>
              <a:gd name="T55" fmla="*/ 75 h 108"/>
              <a:gd name="T56" fmla="*/ 90 w 104"/>
              <a:gd name="T57" fmla="*/ 80 h 108"/>
              <a:gd name="T58" fmla="*/ 10 w 104"/>
              <a:gd name="T59" fmla="*/ 48 h 108"/>
              <a:gd name="T60" fmla="*/ 1 w 104"/>
              <a:gd name="T61" fmla="*/ 70 h 108"/>
              <a:gd name="T62" fmla="*/ 17 w 104"/>
              <a:gd name="T63" fmla="*/ 77 h 108"/>
              <a:gd name="T64" fmla="*/ 29 w 104"/>
              <a:gd name="T65" fmla="*/ 57 h 108"/>
              <a:gd name="T66" fmla="*/ 32 w 104"/>
              <a:gd name="T67" fmla="*/ 52 h 108"/>
              <a:gd name="T68" fmla="*/ 31 w 104"/>
              <a:gd name="T69" fmla="*/ 51 h 108"/>
              <a:gd name="T70" fmla="*/ 14 w 104"/>
              <a:gd name="T71" fmla="*/ 43 h 108"/>
              <a:gd name="T72" fmla="*/ 0 w 104"/>
              <a:gd name="T73" fmla="*/ 44 h 108"/>
              <a:gd name="T74" fmla="*/ 2 w 104"/>
              <a:gd name="T75" fmla="*/ 74 h 108"/>
              <a:gd name="T76" fmla="*/ 17 w 104"/>
              <a:gd name="T77" fmla="*/ 97 h 108"/>
              <a:gd name="T78" fmla="*/ 46 w 104"/>
              <a:gd name="T79" fmla="*/ 97 h 108"/>
              <a:gd name="T80" fmla="*/ 39 w 104"/>
              <a:gd name="T81" fmla="*/ 78 h 108"/>
              <a:gd name="T82" fmla="*/ 18 w 104"/>
              <a:gd name="T83" fmla="*/ 79 h 108"/>
              <a:gd name="T84" fmla="*/ 17 w 104"/>
              <a:gd name="T85" fmla="*/ 79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04" h="108">
                <a:moveTo>
                  <a:pt x="83" y="26"/>
                </a:moveTo>
                <a:cubicBezTo>
                  <a:pt x="82" y="27"/>
                  <a:pt x="82" y="27"/>
                  <a:pt x="82" y="27"/>
                </a:cubicBezTo>
                <a:cubicBezTo>
                  <a:pt x="78" y="36"/>
                  <a:pt x="78" y="36"/>
                  <a:pt x="78" y="36"/>
                </a:cubicBezTo>
                <a:cubicBezTo>
                  <a:pt x="67" y="37"/>
                  <a:pt x="67" y="37"/>
                  <a:pt x="67" y="37"/>
                </a:cubicBezTo>
                <a:cubicBezTo>
                  <a:pt x="66" y="38"/>
                  <a:pt x="66" y="38"/>
                  <a:pt x="66" y="38"/>
                </a:cubicBezTo>
                <a:cubicBezTo>
                  <a:pt x="65" y="38"/>
                  <a:pt x="65" y="38"/>
                  <a:pt x="65" y="38"/>
                </a:cubicBezTo>
                <a:cubicBezTo>
                  <a:pt x="53" y="39"/>
                  <a:pt x="53" y="39"/>
                  <a:pt x="53" y="39"/>
                </a:cubicBezTo>
                <a:cubicBezTo>
                  <a:pt x="62" y="33"/>
                  <a:pt x="62" y="33"/>
                  <a:pt x="62" y="33"/>
                </a:cubicBezTo>
                <a:cubicBezTo>
                  <a:pt x="59" y="26"/>
                  <a:pt x="55" y="21"/>
                  <a:pt x="53" y="16"/>
                </a:cubicBezTo>
                <a:cubicBezTo>
                  <a:pt x="52" y="15"/>
                  <a:pt x="52" y="14"/>
                  <a:pt x="51" y="13"/>
                </a:cubicBezTo>
                <a:cubicBezTo>
                  <a:pt x="52" y="11"/>
                  <a:pt x="53" y="10"/>
                  <a:pt x="54" y="9"/>
                </a:cubicBezTo>
                <a:cubicBezTo>
                  <a:pt x="57" y="5"/>
                  <a:pt x="61" y="2"/>
                  <a:pt x="65" y="2"/>
                </a:cubicBezTo>
                <a:cubicBezTo>
                  <a:pt x="67" y="2"/>
                  <a:pt x="69" y="3"/>
                  <a:pt x="71" y="7"/>
                </a:cubicBezTo>
                <a:cubicBezTo>
                  <a:pt x="79" y="21"/>
                  <a:pt x="79" y="21"/>
                  <a:pt x="79" y="21"/>
                </a:cubicBezTo>
                <a:cubicBezTo>
                  <a:pt x="89" y="14"/>
                  <a:pt x="89" y="14"/>
                  <a:pt x="89" y="14"/>
                </a:cubicBezTo>
                <a:lnTo>
                  <a:pt x="83" y="26"/>
                </a:lnTo>
                <a:close/>
                <a:moveTo>
                  <a:pt x="53" y="7"/>
                </a:moveTo>
                <a:cubicBezTo>
                  <a:pt x="55" y="4"/>
                  <a:pt x="58" y="2"/>
                  <a:pt x="61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5" y="1"/>
                  <a:pt x="34" y="2"/>
                  <a:pt x="34" y="2"/>
                </a:cubicBezTo>
                <a:cubicBezTo>
                  <a:pt x="34" y="2"/>
                  <a:pt x="34" y="2"/>
                  <a:pt x="34" y="2"/>
                </a:cubicBezTo>
                <a:cubicBezTo>
                  <a:pt x="20" y="27"/>
                  <a:pt x="20" y="27"/>
                  <a:pt x="20" y="27"/>
                </a:cubicBezTo>
                <a:cubicBezTo>
                  <a:pt x="35" y="37"/>
                  <a:pt x="35" y="37"/>
                  <a:pt x="35" y="37"/>
                </a:cubicBezTo>
                <a:cubicBezTo>
                  <a:pt x="36" y="35"/>
                  <a:pt x="38" y="33"/>
                  <a:pt x="39" y="31"/>
                </a:cubicBezTo>
                <a:cubicBezTo>
                  <a:pt x="48" y="15"/>
                  <a:pt x="48" y="15"/>
                  <a:pt x="48" y="15"/>
                </a:cubicBezTo>
                <a:cubicBezTo>
                  <a:pt x="48" y="15"/>
                  <a:pt x="49" y="13"/>
                  <a:pt x="50" y="12"/>
                </a:cubicBezTo>
                <a:cubicBezTo>
                  <a:pt x="50" y="12"/>
                  <a:pt x="50" y="12"/>
                  <a:pt x="50" y="12"/>
                </a:cubicBezTo>
                <a:cubicBezTo>
                  <a:pt x="50" y="11"/>
                  <a:pt x="50" y="11"/>
                  <a:pt x="50" y="11"/>
                </a:cubicBezTo>
                <a:cubicBezTo>
                  <a:pt x="51" y="10"/>
                  <a:pt x="52" y="9"/>
                  <a:pt x="53" y="7"/>
                </a:cubicBezTo>
                <a:close/>
                <a:moveTo>
                  <a:pt x="66" y="108"/>
                </a:moveTo>
                <a:cubicBezTo>
                  <a:pt x="65" y="97"/>
                  <a:pt x="65" y="97"/>
                  <a:pt x="65" y="97"/>
                </a:cubicBezTo>
                <a:cubicBezTo>
                  <a:pt x="81" y="97"/>
                  <a:pt x="81" y="97"/>
                  <a:pt x="81" y="97"/>
                </a:cubicBezTo>
                <a:cubicBezTo>
                  <a:pt x="85" y="96"/>
                  <a:pt x="87" y="95"/>
                  <a:pt x="89" y="93"/>
                </a:cubicBezTo>
                <a:cubicBezTo>
                  <a:pt x="91" y="90"/>
                  <a:pt x="90" y="85"/>
                  <a:pt x="88" y="81"/>
                </a:cubicBezTo>
                <a:cubicBezTo>
                  <a:pt x="88" y="79"/>
                  <a:pt x="87" y="77"/>
                  <a:pt x="86" y="76"/>
                </a:cubicBezTo>
                <a:cubicBezTo>
                  <a:pt x="85" y="76"/>
                  <a:pt x="84" y="76"/>
                  <a:pt x="82" y="76"/>
                </a:cubicBezTo>
                <a:cubicBezTo>
                  <a:pt x="77" y="76"/>
                  <a:pt x="71" y="76"/>
                  <a:pt x="63" y="75"/>
                </a:cubicBezTo>
                <a:cubicBezTo>
                  <a:pt x="62" y="64"/>
                  <a:pt x="62" y="64"/>
                  <a:pt x="62" y="64"/>
                </a:cubicBezTo>
                <a:cubicBezTo>
                  <a:pt x="58" y="75"/>
                  <a:pt x="58" y="75"/>
                  <a:pt x="58" y="75"/>
                </a:cubicBezTo>
                <a:cubicBezTo>
                  <a:pt x="57" y="76"/>
                  <a:pt x="57" y="76"/>
                  <a:pt x="57" y="76"/>
                </a:cubicBezTo>
                <a:cubicBezTo>
                  <a:pt x="57" y="77"/>
                  <a:pt x="57" y="77"/>
                  <a:pt x="57" y="77"/>
                </a:cubicBezTo>
                <a:cubicBezTo>
                  <a:pt x="53" y="87"/>
                  <a:pt x="53" y="87"/>
                  <a:pt x="53" y="87"/>
                </a:cubicBezTo>
                <a:cubicBezTo>
                  <a:pt x="58" y="96"/>
                  <a:pt x="58" y="96"/>
                  <a:pt x="58" y="96"/>
                </a:cubicBezTo>
                <a:cubicBezTo>
                  <a:pt x="59" y="97"/>
                  <a:pt x="59" y="97"/>
                  <a:pt x="59" y="97"/>
                </a:cubicBezTo>
                <a:lnTo>
                  <a:pt x="66" y="108"/>
                </a:lnTo>
                <a:close/>
                <a:moveTo>
                  <a:pt x="90" y="80"/>
                </a:moveTo>
                <a:cubicBezTo>
                  <a:pt x="91" y="83"/>
                  <a:pt x="92" y="87"/>
                  <a:pt x="92" y="91"/>
                </a:cubicBezTo>
                <a:cubicBezTo>
                  <a:pt x="104" y="69"/>
                  <a:pt x="104" y="69"/>
                  <a:pt x="104" y="69"/>
                </a:cubicBezTo>
                <a:cubicBezTo>
                  <a:pt x="104" y="67"/>
                  <a:pt x="104" y="67"/>
                  <a:pt x="104" y="66"/>
                </a:cubicBezTo>
                <a:cubicBezTo>
                  <a:pt x="104" y="66"/>
                  <a:pt x="104" y="66"/>
                  <a:pt x="104" y="66"/>
                </a:cubicBezTo>
                <a:cubicBezTo>
                  <a:pt x="90" y="42"/>
                  <a:pt x="90" y="42"/>
                  <a:pt x="90" y="42"/>
                </a:cubicBezTo>
                <a:cubicBezTo>
                  <a:pt x="73" y="50"/>
                  <a:pt x="73" y="50"/>
                  <a:pt x="73" y="50"/>
                </a:cubicBezTo>
                <a:cubicBezTo>
                  <a:pt x="74" y="52"/>
                  <a:pt x="76" y="54"/>
                  <a:pt x="77" y="56"/>
                </a:cubicBezTo>
                <a:cubicBezTo>
                  <a:pt x="86" y="72"/>
                  <a:pt x="86" y="72"/>
                  <a:pt x="86" y="72"/>
                </a:cubicBezTo>
                <a:cubicBezTo>
                  <a:pt x="86" y="72"/>
                  <a:pt x="87" y="73"/>
                  <a:pt x="88" y="75"/>
                </a:cubicBezTo>
                <a:cubicBezTo>
                  <a:pt x="88" y="75"/>
                  <a:pt x="88" y="75"/>
                  <a:pt x="88" y="75"/>
                </a:cubicBezTo>
                <a:cubicBezTo>
                  <a:pt x="88" y="76"/>
                  <a:pt x="88" y="76"/>
                  <a:pt x="88" y="76"/>
                </a:cubicBezTo>
                <a:cubicBezTo>
                  <a:pt x="89" y="77"/>
                  <a:pt x="89" y="78"/>
                  <a:pt x="90" y="80"/>
                </a:cubicBezTo>
                <a:close/>
                <a:moveTo>
                  <a:pt x="0" y="44"/>
                </a:moveTo>
                <a:cubicBezTo>
                  <a:pt x="10" y="48"/>
                  <a:pt x="10" y="48"/>
                  <a:pt x="10" y="48"/>
                </a:cubicBezTo>
                <a:cubicBezTo>
                  <a:pt x="2" y="62"/>
                  <a:pt x="2" y="62"/>
                  <a:pt x="2" y="62"/>
                </a:cubicBezTo>
                <a:cubicBezTo>
                  <a:pt x="0" y="66"/>
                  <a:pt x="0" y="68"/>
                  <a:pt x="1" y="70"/>
                </a:cubicBezTo>
                <a:cubicBezTo>
                  <a:pt x="3" y="74"/>
                  <a:pt x="8" y="75"/>
                  <a:pt x="12" y="76"/>
                </a:cubicBezTo>
                <a:cubicBezTo>
                  <a:pt x="14" y="76"/>
                  <a:pt x="16" y="77"/>
                  <a:pt x="17" y="77"/>
                </a:cubicBezTo>
                <a:cubicBezTo>
                  <a:pt x="18" y="76"/>
                  <a:pt x="19" y="75"/>
                  <a:pt x="20" y="73"/>
                </a:cubicBezTo>
                <a:cubicBezTo>
                  <a:pt x="22" y="69"/>
                  <a:pt x="26" y="63"/>
                  <a:pt x="29" y="57"/>
                </a:cubicBezTo>
                <a:cubicBezTo>
                  <a:pt x="39" y="62"/>
                  <a:pt x="39" y="62"/>
                  <a:pt x="39" y="62"/>
                </a:cubicBezTo>
                <a:cubicBezTo>
                  <a:pt x="32" y="52"/>
                  <a:pt x="32" y="52"/>
                  <a:pt x="32" y="52"/>
                </a:cubicBezTo>
                <a:cubicBezTo>
                  <a:pt x="32" y="52"/>
                  <a:pt x="32" y="52"/>
                  <a:pt x="32" y="52"/>
                </a:cubicBezTo>
                <a:cubicBezTo>
                  <a:pt x="31" y="51"/>
                  <a:pt x="31" y="51"/>
                  <a:pt x="31" y="51"/>
                </a:cubicBezTo>
                <a:cubicBezTo>
                  <a:pt x="25" y="42"/>
                  <a:pt x="25" y="42"/>
                  <a:pt x="25" y="42"/>
                </a:cubicBezTo>
                <a:cubicBezTo>
                  <a:pt x="14" y="43"/>
                  <a:pt x="14" y="43"/>
                  <a:pt x="14" y="43"/>
                </a:cubicBezTo>
                <a:cubicBezTo>
                  <a:pt x="13" y="43"/>
                  <a:pt x="13" y="43"/>
                  <a:pt x="13" y="43"/>
                </a:cubicBezTo>
                <a:lnTo>
                  <a:pt x="0" y="44"/>
                </a:lnTo>
                <a:close/>
                <a:moveTo>
                  <a:pt x="12" y="78"/>
                </a:moveTo>
                <a:cubicBezTo>
                  <a:pt x="8" y="78"/>
                  <a:pt x="5" y="77"/>
                  <a:pt x="2" y="74"/>
                </a:cubicBezTo>
                <a:cubicBezTo>
                  <a:pt x="15" y="96"/>
                  <a:pt x="15" y="96"/>
                  <a:pt x="15" y="96"/>
                </a:cubicBezTo>
                <a:cubicBezTo>
                  <a:pt x="16" y="97"/>
                  <a:pt x="17" y="97"/>
                  <a:pt x="17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46" y="97"/>
                  <a:pt x="46" y="97"/>
                  <a:pt x="46" y="97"/>
                </a:cubicBezTo>
                <a:cubicBezTo>
                  <a:pt x="46" y="78"/>
                  <a:pt x="46" y="78"/>
                  <a:pt x="46" y="78"/>
                </a:cubicBezTo>
                <a:cubicBezTo>
                  <a:pt x="44" y="79"/>
                  <a:pt x="42" y="78"/>
                  <a:pt x="39" y="78"/>
                </a:cubicBezTo>
                <a:cubicBezTo>
                  <a:pt x="21" y="78"/>
                  <a:pt x="21" y="78"/>
                  <a:pt x="21" y="78"/>
                </a:cubicBezTo>
                <a:cubicBezTo>
                  <a:pt x="21" y="79"/>
                  <a:pt x="19" y="79"/>
                  <a:pt x="18" y="79"/>
                </a:cubicBezTo>
                <a:cubicBezTo>
                  <a:pt x="18" y="79"/>
                  <a:pt x="18" y="79"/>
                  <a:pt x="18" y="79"/>
                </a:cubicBezTo>
                <a:cubicBezTo>
                  <a:pt x="17" y="79"/>
                  <a:pt x="17" y="79"/>
                  <a:pt x="17" y="79"/>
                </a:cubicBezTo>
                <a:cubicBezTo>
                  <a:pt x="16" y="79"/>
                  <a:pt x="14" y="78"/>
                  <a:pt x="12" y="7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0296" tIns="40148" rIns="80296" bIns="40148"/>
          <a:lstStyle/>
          <a:p>
            <a:pPr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581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29583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/>
          <p:nvPr/>
        </p:nvSpPr>
        <p:spPr>
          <a:xfrm>
            <a:off x="0" y="0"/>
            <a:ext cx="12192000" cy="323850"/>
          </a:xfrm>
          <a:prstGeom prst="rect">
            <a:avLst/>
          </a:prstGeom>
          <a:solidFill>
            <a:srgbClr val="D1E6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0" y="323850"/>
            <a:ext cx="12192000" cy="590550"/>
          </a:xfrm>
          <a:prstGeom prst="rect">
            <a:avLst/>
          </a:pr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1972279" y="3531390"/>
            <a:ext cx="842737" cy="1491596"/>
          </a:xfrm>
          <a:custGeom>
            <a:avLst/>
            <a:gdLst/>
            <a:ahLst/>
            <a:cxnLst>
              <a:cxn ang="0">
                <a:pos x="766" y="0"/>
              </a:cxn>
              <a:cxn ang="0">
                <a:pos x="704" y="60"/>
              </a:cxn>
              <a:cxn ang="0">
                <a:pos x="616" y="162"/>
              </a:cxn>
              <a:cxn ang="0">
                <a:pos x="566" y="228"/>
              </a:cxn>
              <a:cxn ang="0">
                <a:pos x="516" y="306"/>
              </a:cxn>
              <a:cxn ang="0">
                <a:pos x="468" y="392"/>
              </a:cxn>
              <a:cxn ang="0">
                <a:pos x="426" y="488"/>
              </a:cxn>
              <a:cxn ang="0">
                <a:pos x="392" y="592"/>
              </a:cxn>
              <a:cxn ang="0">
                <a:pos x="370" y="704"/>
              </a:cxn>
              <a:cxn ang="0">
                <a:pos x="360" y="822"/>
              </a:cxn>
              <a:cxn ang="0">
                <a:pos x="366" y="948"/>
              </a:cxn>
              <a:cxn ang="0">
                <a:pos x="382" y="1044"/>
              </a:cxn>
              <a:cxn ang="0">
                <a:pos x="400" y="1112"/>
              </a:cxn>
              <a:cxn ang="0">
                <a:pos x="422" y="1180"/>
              </a:cxn>
              <a:cxn ang="0">
                <a:pos x="452" y="1250"/>
              </a:cxn>
              <a:cxn ang="0">
                <a:pos x="486" y="1320"/>
              </a:cxn>
              <a:cxn ang="0">
                <a:pos x="116" y="1288"/>
              </a:cxn>
              <a:cxn ang="0">
                <a:pos x="110" y="1286"/>
              </a:cxn>
              <a:cxn ang="0">
                <a:pos x="76" y="1252"/>
              </a:cxn>
              <a:cxn ang="0">
                <a:pos x="52" y="1220"/>
              </a:cxn>
              <a:cxn ang="0">
                <a:pos x="30" y="1176"/>
              </a:cxn>
              <a:cxn ang="0">
                <a:pos x="12" y="1118"/>
              </a:cxn>
              <a:cxn ang="0">
                <a:pos x="0" y="1046"/>
              </a:cxn>
              <a:cxn ang="0">
                <a:pos x="2" y="956"/>
              </a:cxn>
              <a:cxn ang="0">
                <a:pos x="6" y="904"/>
              </a:cxn>
              <a:cxn ang="0">
                <a:pos x="22" y="804"/>
              </a:cxn>
              <a:cxn ang="0">
                <a:pos x="48" y="710"/>
              </a:cxn>
              <a:cxn ang="0">
                <a:pos x="80" y="624"/>
              </a:cxn>
              <a:cxn ang="0">
                <a:pos x="118" y="544"/>
              </a:cxn>
              <a:cxn ang="0">
                <a:pos x="162" y="470"/>
              </a:cxn>
              <a:cxn ang="0">
                <a:pos x="212" y="402"/>
              </a:cxn>
              <a:cxn ang="0">
                <a:pos x="264" y="338"/>
              </a:cxn>
              <a:cxn ang="0">
                <a:pos x="292" y="308"/>
              </a:cxn>
              <a:cxn ang="0">
                <a:pos x="354" y="250"/>
              </a:cxn>
              <a:cxn ang="0">
                <a:pos x="426" y="194"/>
              </a:cxn>
              <a:cxn ang="0">
                <a:pos x="502" y="142"/>
              </a:cxn>
              <a:cxn ang="0">
                <a:pos x="646" y="60"/>
              </a:cxn>
              <a:cxn ang="0">
                <a:pos x="766" y="0"/>
              </a:cxn>
            </a:cxnLst>
            <a:rect l="0" t="0" r="r" b="b"/>
            <a:pathLst>
              <a:path w="766" h="1356">
                <a:moveTo>
                  <a:pt x="766" y="0"/>
                </a:moveTo>
                <a:lnTo>
                  <a:pt x="766" y="0"/>
                </a:lnTo>
                <a:lnTo>
                  <a:pt x="736" y="28"/>
                </a:lnTo>
                <a:lnTo>
                  <a:pt x="704" y="60"/>
                </a:lnTo>
                <a:lnTo>
                  <a:pt x="662" y="106"/>
                </a:lnTo>
                <a:lnTo>
                  <a:pt x="616" y="162"/>
                </a:lnTo>
                <a:lnTo>
                  <a:pt x="590" y="194"/>
                </a:lnTo>
                <a:lnTo>
                  <a:pt x="566" y="228"/>
                </a:lnTo>
                <a:lnTo>
                  <a:pt x="540" y="266"/>
                </a:lnTo>
                <a:lnTo>
                  <a:pt x="516" y="306"/>
                </a:lnTo>
                <a:lnTo>
                  <a:pt x="492" y="348"/>
                </a:lnTo>
                <a:lnTo>
                  <a:pt x="468" y="392"/>
                </a:lnTo>
                <a:lnTo>
                  <a:pt x="446" y="438"/>
                </a:lnTo>
                <a:lnTo>
                  <a:pt x="426" y="488"/>
                </a:lnTo>
                <a:lnTo>
                  <a:pt x="408" y="538"/>
                </a:lnTo>
                <a:lnTo>
                  <a:pt x="392" y="592"/>
                </a:lnTo>
                <a:lnTo>
                  <a:pt x="380" y="646"/>
                </a:lnTo>
                <a:lnTo>
                  <a:pt x="370" y="704"/>
                </a:lnTo>
                <a:lnTo>
                  <a:pt x="362" y="762"/>
                </a:lnTo>
                <a:lnTo>
                  <a:pt x="360" y="822"/>
                </a:lnTo>
                <a:lnTo>
                  <a:pt x="360" y="884"/>
                </a:lnTo>
                <a:lnTo>
                  <a:pt x="366" y="948"/>
                </a:lnTo>
                <a:lnTo>
                  <a:pt x="376" y="1012"/>
                </a:lnTo>
                <a:lnTo>
                  <a:pt x="382" y="1044"/>
                </a:lnTo>
                <a:lnTo>
                  <a:pt x="390" y="1078"/>
                </a:lnTo>
                <a:lnTo>
                  <a:pt x="400" y="1112"/>
                </a:lnTo>
                <a:lnTo>
                  <a:pt x="410" y="1146"/>
                </a:lnTo>
                <a:lnTo>
                  <a:pt x="422" y="1180"/>
                </a:lnTo>
                <a:lnTo>
                  <a:pt x="436" y="1214"/>
                </a:lnTo>
                <a:lnTo>
                  <a:pt x="452" y="1250"/>
                </a:lnTo>
                <a:lnTo>
                  <a:pt x="468" y="1284"/>
                </a:lnTo>
                <a:lnTo>
                  <a:pt x="486" y="1320"/>
                </a:lnTo>
                <a:lnTo>
                  <a:pt x="508" y="1356"/>
                </a:lnTo>
                <a:lnTo>
                  <a:pt x="116" y="1288"/>
                </a:lnTo>
                <a:lnTo>
                  <a:pt x="116" y="1288"/>
                </a:lnTo>
                <a:lnTo>
                  <a:pt x="110" y="1286"/>
                </a:lnTo>
                <a:lnTo>
                  <a:pt x="96" y="1274"/>
                </a:lnTo>
                <a:lnTo>
                  <a:pt x="76" y="1252"/>
                </a:lnTo>
                <a:lnTo>
                  <a:pt x="64" y="1238"/>
                </a:lnTo>
                <a:lnTo>
                  <a:pt x="52" y="1220"/>
                </a:lnTo>
                <a:lnTo>
                  <a:pt x="40" y="1200"/>
                </a:lnTo>
                <a:lnTo>
                  <a:pt x="30" y="1176"/>
                </a:lnTo>
                <a:lnTo>
                  <a:pt x="20" y="1148"/>
                </a:lnTo>
                <a:lnTo>
                  <a:pt x="12" y="1118"/>
                </a:lnTo>
                <a:lnTo>
                  <a:pt x="6" y="1084"/>
                </a:lnTo>
                <a:lnTo>
                  <a:pt x="0" y="1046"/>
                </a:lnTo>
                <a:lnTo>
                  <a:pt x="0" y="1002"/>
                </a:lnTo>
                <a:lnTo>
                  <a:pt x="2" y="956"/>
                </a:lnTo>
                <a:lnTo>
                  <a:pt x="2" y="956"/>
                </a:lnTo>
                <a:lnTo>
                  <a:pt x="6" y="904"/>
                </a:lnTo>
                <a:lnTo>
                  <a:pt x="14" y="852"/>
                </a:lnTo>
                <a:lnTo>
                  <a:pt x="22" y="804"/>
                </a:lnTo>
                <a:lnTo>
                  <a:pt x="34" y="756"/>
                </a:lnTo>
                <a:lnTo>
                  <a:pt x="48" y="710"/>
                </a:lnTo>
                <a:lnTo>
                  <a:pt x="62" y="666"/>
                </a:lnTo>
                <a:lnTo>
                  <a:pt x="80" y="624"/>
                </a:lnTo>
                <a:lnTo>
                  <a:pt x="98" y="584"/>
                </a:lnTo>
                <a:lnTo>
                  <a:pt x="118" y="544"/>
                </a:lnTo>
                <a:lnTo>
                  <a:pt x="140" y="508"/>
                </a:lnTo>
                <a:lnTo>
                  <a:pt x="162" y="470"/>
                </a:lnTo>
                <a:lnTo>
                  <a:pt x="186" y="436"/>
                </a:lnTo>
                <a:lnTo>
                  <a:pt x="212" y="402"/>
                </a:lnTo>
                <a:lnTo>
                  <a:pt x="238" y="370"/>
                </a:lnTo>
                <a:lnTo>
                  <a:pt x="264" y="338"/>
                </a:lnTo>
                <a:lnTo>
                  <a:pt x="292" y="308"/>
                </a:lnTo>
                <a:lnTo>
                  <a:pt x="292" y="308"/>
                </a:lnTo>
                <a:lnTo>
                  <a:pt x="322" y="278"/>
                </a:lnTo>
                <a:lnTo>
                  <a:pt x="354" y="250"/>
                </a:lnTo>
                <a:lnTo>
                  <a:pt x="390" y="220"/>
                </a:lnTo>
                <a:lnTo>
                  <a:pt x="426" y="194"/>
                </a:lnTo>
                <a:lnTo>
                  <a:pt x="464" y="168"/>
                </a:lnTo>
                <a:lnTo>
                  <a:pt x="502" y="142"/>
                </a:lnTo>
                <a:lnTo>
                  <a:pt x="578" y="98"/>
                </a:lnTo>
                <a:lnTo>
                  <a:pt x="646" y="60"/>
                </a:lnTo>
                <a:lnTo>
                  <a:pt x="704" y="30"/>
                </a:lnTo>
                <a:lnTo>
                  <a:pt x="766" y="0"/>
                </a:lnTo>
                <a:lnTo>
                  <a:pt x="766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9050">
            <a:noFill/>
            <a:headEnd type="oval"/>
            <a:tailEnd type="oval"/>
          </a:ln>
          <a:effectLst/>
          <a:ex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9pPr>
          </a:lstStyle>
          <a:p>
            <a:pPr algn="ctr">
              <a:lnSpc>
                <a:spcPct val="130000"/>
              </a:lnSpc>
            </a:pPr>
            <a:endParaRPr lang="ko-KR" altLang="en-US">
              <a:solidFill>
                <a:prstClr val="black"/>
              </a:solidFill>
              <a:latin typeface="Arial" panose="020B0604020202020204" pitchFamily="34" charset="0"/>
              <a:ea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 rot="14549685">
            <a:off x="4375559" y="4526588"/>
            <a:ext cx="842597" cy="1491843"/>
          </a:xfrm>
          <a:custGeom>
            <a:avLst/>
            <a:gdLst/>
            <a:ahLst/>
            <a:cxnLst>
              <a:cxn ang="0">
                <a:pos x="766" y="0"/>
              </a:cxn>
              <a:cxn ang="0">
                <a:pos x="704" y="60"/>
              </a:cxn>
              <a:cxn ang="0">
                <a:pos x="616" y="162"/>
              </a:cxn>
              <a:cxn ang="0">
                <a:pos x="566" y="228"/>
              </a:cxn>
              <a:cxn ang="0">
                <a:pos x="516" y="306"/>
              </a:cxn>
              <a:cxn ang="0">
                <a:pos x="468" y="392"/>
              </a:cxn>
              <a:cxn ang="0">
                <a:pos x="426" y="488"/>
              </a:cxn>
              <a:cxn ang="0">
                <a:pos x="392" y="592"/>
              </a:cxn>
              <a:cxn ang="0">
                <a:pos x="370" y="704"/>
              </a:cxn>
              <a:cxn ang="0">
                <a:pos x="360" y="822"/>
              </a:cxn>
              <a:cxn ang="0">
                <a:pos x="366" y="948"/>
              </a:cxn>
              <a:cxn ang="0">
                <a:pos x="382" y="1044"/>
              </a:cxn>
              <a:cxn ang="0">
                <a:pos x="400" y="1112"/>
              </a:cxn>
              <a:cxn ang="0">
                <a:pos x="422" y="1180"/>
              </a:cxn>
              <a:cxn ang="0">
                <a:pos x="452" y="1250"/>
              </a:cxn>
              <a:cxn ang="0">
                <a:pos x="486" y="1320"/>
              </a:cxn>
              <a:cxn ang="0">
                <a:pos x="116" y="1288"/>
              </a:cxn>
              <a:cxn ang="0">
                <a:pos x="110" y="1286"/>
              </a:cxn>
              <a:cxn ang="0">
                <a:pos x="76" y="1252"/>
              </a:cxn>
              <a:cxn ang="0">
                <a:pos x="52" y="1220"/>
              </a:cxn>
              <a:cxn ang="0">
                <a:pos x="30" y="1176"/>
              </a:cxn>
              <a:cxn ang="0">
                <a:pos x="12" y="1118"/>
              </a:cxn>
              <a:cxn ang="0">
                <a:pos x="0" y="1046"/>
              </a:cxn>
              <a:cxn ang="0">
                <a:pos x="2" y="956"/>
              </a:cxn>
              <a:cxn ang="0">
                <a:pos x="6" y="904"/>
              </a:cxn>
              <a:cxn ang="0">
                <a:pos x="22" y="804"/>
              </a:cxn>
              <a:cxn ang="0">
                <a:pos x="48" y="710"/>
              </a:cxn>
              <a:cxn ang="0">
                <a:pos x="80" y="624"/>
              </a:cxn>
              <a:cxn ang="0">
                <a:pos x="118" y="544"/>
              </a:cxn>
              <a:cxn ang="0">
                <a:pos x="162" y="470"/>
              </a:cxn>
              <a:cxn ang="0">
                <a:pos x="212" y="402"/>
              </a:cxn>
              <a:cxn ang="0">
                <a:pos x="264" y="338"/>
              </a:cxn>
              <a:cxn ang="0">
                <a:pos x="292" y="308"/>
              </a:cxn>
              <a:cxn ang="0">
                <a:pos x="354" y="250"/>
              </a:cxn>
              <a:cxn ang="0">
                <a:pos x="426" y="194"/>
              </a:cxn>
              <a:cxn ang="0">
                <a:pos x="502" y="142"/>
              </a:cxn>
              <a:cxn ang="0">
                <a:pos x="646" y="60"/>
              </a:cxn>
              <a:cxn ang="0">
                <a:pos x="766" y="0"/>
              </a:cxn>
            </a:cxnLst>
            <a:rect l="0" t="0" r="r" b="b"/>
            <a:pathLst>
              <a:path w="766" h="1356">
                <a:moveTo>
                  <a:pt x="766" y="0"/>
                </a:moveTo>
                <a:lnTo>
                  <a:pt x="766" y="0"/>
                </a:lnTo>
                <a:lnTo>
                  <a:pt x="736" y="28"/>
                </a:lnTo>
                <a:lnTo>
                  <a:pt x="704" y="60"/>
                </a:lnTo>
                <a:lnTo>
                  <a:pt x="662" y="106"/>
                </a:lnTo>
                <a:lnTo>
                  <a:pt x="616" y="162"/>
                </a:lnTo>
                <a:lnTo>
                  <a:pt x="590" y="194"/>
                </a:lnTo>
                <a:lnTo>
                  <a:pt x="566" y="228"/>
                </a:lnTo>
                <a:lnTo>
                  <a:pt x="540" y="266"/>
                </a:lnTo>
                <a:lnTo>
                  <a:pt x="516" y="306"/>
                </a:lnTo>
                <a:lnTo>
                  <a:pt x="492" y="348"/>
                </a:lnTo>
                <a:lnTo>
                  <a:pt x="468" y="392"/>
                </a:lnTo>
                <a:lnTo>
                  <a:pt x="446" y="438"/>
                </a:lnTo>
                <a:lnTo>
                  <a:pt x="426" y="488"/>
                </a:lnTo>
                <a:lnTo>
                  <a:pt x="408" y="538"/>
                </a:lnTo>
                <a:lnTo>
                  <a:pt x="392" y="592"/>
                </a:lnTo>
                <a:lnTo>
                  <a:pt x="380" y="646"/>
                </a:lnTo>
                <a:lnTo>
                  <a:pt x="370" y="704"/>
                </a:lnTo>
                <a:lnTo>
                  <a:pt x="362" y="762"/>
                </a:lnTo>
                <a:lnTo>
                  <a:pt x="360" y="822"/>
                </a:lnTo>
                <a:lnTo>
                  <a:pt x="360" y="884"/>
                </a:lnTo>
                <a:lnTo>
                  <a:pt x="366" y="948"/>
                </a:lnTo>
                <a:lnTo>
                  <a:pt x="376" y="1012"/>
                </a:lnTo>
                <a:lnTo>
                  <a:pt x="382" y="1044"/>
                </a:lnTo>
                <a:lnTo>
                  <a:pt x="390" y="1078"/>
                </a:lnTo>
                <a:lnTo>
                  <a:pt x="400" y="1112"/>
                </a:lnTo>
                <a:lnTo>
                  <a:pt x="410" y="1146"/>
                </a:lnTo>
                <a:lnTo>
                  <a:pt x="422" y="1180"/>
                </a:lnTo>
                <a:lnTo>
                  <a:pt x="436" y="1214"/>
                </a:lnTo>
                <a:lnTo>
                  <a:pt x="452" y="1250"/>
                </a:lnTo>
                <a:lnTo>
                  <a:pt x="468" y="1284"/>
                </a:lnTo>
                <a:lnTo>
                  <a:pt x="486" y="1320"/>
                </a:lnTo>
                <a:lnTo>
                  <a:pt x="508" y="1356"/>
                </a:lnTo>
                <a:lnTo>
                  <a:pt x="116" y="1288"/>
                </a:lnTo>
                <a:lnTo>
                  <a:pt x="116" y="1288"/>
                </a:lnTo>
                <a:lnTo>
                  <a:pt x="110" y="1286"/>
                </a:lnTo>
                <a:lnTo>
                  <a:pt x="96" y="1274"/>
                </a:lnTo>
                <a:lnTo>
                  <a:pt x="76" y="1252"/>
                </a:lnTo>
                <a:lnTo>
                  <a:pt x="64" y="1238"/>
                </a:lnTo>
                <a:lnTo>
                  <a:pt x="52" y="1220"/>
                </a:lnTo>
                <a:lnTo>
                  <a:pt x="40" y="1200"/>
                </a:lnTo>
                <a:lnTo>
                  <a:pt x="30" y="1176"/>
                </a:lnTo>
                <a:lnTo>
                  <a:pt x="20" y="1148"/>
                </a:lnTo>
                <a:lnTo>
                  <a:pt x="12" y="1118"/>
                </a:lnTo>
                <a:lnTo>
                  <a:pt x="6" y="1084"/>
                </a:lnTo>
                <a:lnTo>
                  <a:pt x="0" y="1046"/>
                </a:lnTo>
                <a:lnTo>
                  <a:pt x="0" y="1002"/>
                </a:lnTo>
                <a:lnTo>
                  <a:pt x="2" y="956"/>
                </a:lnTo>
                <a:lnTo>
                  <a:pt x="2" y="956"/>
                </a:lnTo>
                <a:lnTo>
                  <a:pt x="6" y="904"/>
                </a:lnTo>
                <a:lnTo>
                  <a:pt x="14" y="852"/>
                </a:lnTo>
                <a:lnTo>
                  <a:pt x="22" y="804"/>
                </a:lnTo>
                <a:lnTo>
                  <a:pt x="34" y="756"/>
                </a:lnTo>
                <a:lnTo>
                  <a:pt x="48" y="710"/>
                </a:lnTo>
                <a:lnTo>
                  <a:pt x="62" y="666"/>
                </a:lnTo>
                <a:lnTo>
                  <a:pt x="80" y="624"/>
                </a:lnTo>
                <a:lnTo>
                  <a:pt x="98" y="584"/>
                </a:lnTo>
                <a:lnTo>
                  <a:pt x="118" y="544"/>
                </a:lnTo>
                <a:lnTo>
                  <a:pt x="140" y="508"/>
                </a:lnTo>
                <a:lnTo>
                  <a:pt x="162" y="470"/>
                </a:lnTo>
                <a:lnTo>
                  <a:pt x="186" y="436"/>
                </a:lnTo>
                <a:lnTo>
                  <a:pt x="212" y="402"/>
                </a:lnTo>
                <a:lnTo>
                  <a:pt x="238" y="370"/>
                </a:lnTo>
                <a:lnTo>
                  <a:pt x="264" y="338"/>
                </a:lnTo>
                <a:lnTo>
                  <a:pt x="292" y="308"/>
                </a:lnTo>
                <a:lnTo>
                  <a:pt x="292" y="308"/>
                </a:lnTo>
                <a:lnTo>
                  <a:pt x="322" y="278"/>
                </a:lnTo>
                <a:lnTo>
                  <a:pt x="354" y="250"/>
                </a:lnTo>
                <a:lnTo>
                  <a:pt x="390" y="220"/>
                </a:lnTo>
                <a:lnTo>
                  <a:pt x="426" y="194"/>
                </a:lnTo>
                <a:lnTo>
                  <a:pt x="464" y="168"/>
                </a:lnTo>
                <a:lnTo>
                  <a:pt x="502" y="142"/>
                </a:lnTo>
                <a:lnTo>
                  <a:pt x="578" y="98"/>
                </a:lnTo>
                <a:lnTo>
                  <a:pt x="646" y="60"/>
                </a:lnTo>
                <a:lnTo>
                  <a:pt x="704" y="30"/>
                </a:lnTo>
                <a:lnTo>
                  <a:pt x="766" y="0"/>
                </a:lnTo>
                <a:lnTo>
                  <a:pt x="766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9050">
            <a:noFill/>
            <a:headEnd type="oval"/>
            <a:tailEnd type="oval"/>
          </a:ln>
          <a:effectLst/>
          <a:ex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9pPr>
          </a:lstStyle>
          <a:p>
            <a:pPr algn="ctr">
              <a:lnSpc>
                <a:spcPct val="130000"/>
              </a:lnSpc>
            </a:pPr>
            <a:endParaRPr lang="ko-KR" altLang="en-US">
              <a:solidFill>
                <a:prstClr val="black"/>
              </a:solidFill>
              <a:latin typeface="Arial" panose="020B0604020202020204" pitchFamily="34" charset="0"/>
              <a:ea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 rot="7202387">
            <a:off x="4073603" y="1879431"/>
            <a:ext cx="842597" cy="1491843"/>
          </a:xfrm>
          <a:custGeom>
            <a:avLst/>
            <a:gdLst/>
            <a:ahLst/>
            <a:cxnLst>
              <a:cxn ang="0">
                <a:pos x="766" y="0"/>
              </a:cxn>
              <a:cxn ang="0">
                <a:pos x="704" y="60"/>
              </a:cxn>
              <a:cxn ang="0">
                <a:pos x="616" y="162"/>
              </a:cxn>
              <a:cxn ang="0">
                <a:pos x="566" y="228"/>
              </a:cxn>
              <a:cxn ang="0">
                <a:pos x="516" y="306"/>
              </a:cxn>
              <a:cxn ang="0">
                <a:pos x="468" y="392"/>
              </a:cxn>
              <a:cxn ang="0">
                <a:pos x="426" y="488"/>
              </a:cxn>
              <a:cxn ang="0">
                <a:pos x="392" y="592"/>
              </a:cxn>
              <a:cxn ang="0">
                <a:pos x="370" y="704"/>
              </a:cxn>
              <a:cxn ang="0">
                <a:pos x="360" y="822"/>
              </a:cxn>
              <a:cxn ang="0">
                <a:pos x="366" y="948"/>
              </a:cxn>
              <a:cxn ang="0">
                <a:pos x="382" y="1044"/>
              </a:cxn>
              <a:cxn ang="0">
                <a:pos x="400" y="1112"/>
              </a:cxn>
              <a:cxn ang="0">
                <a:pos x="422" y="1180"/>
              </a:cxn>
              <a:cxn ang="0">
                <a:pos x="452" y="1250"/>
              </a:cxn>
              <a:cxn ang="0">
                <a:pos x="486" y="1320"/>
              </a:cxn>
              <a:cxn ang="0">
                <a:pos x="116" y="1288"/>
              </a:cxn>
              <a:cxn ang="0">
                <a:pos x="110" y="1286"/>
              </a:cxn>
              <a:cxn ang="0">
                <a:pos x="76" y="1252"/>
              </a:cxn>
              <a:cxn ang="0">
                <a:pos x="52" y="1220"/>
              </a:cxn>
              <a:cxn ang="0">
                <a:pos x="30" y="1176"/>
              </a:cxn>
              <a:cxn ang="0">
                <a:pos x="12" y="1118"/>
              </a:cxn>
              <a:cxn ang="0">
                <a:pos x="0" y="1046"/>
              </a:cxn>
              <a:cxn ang="0">
                <a:pos x="2" y="956"/>
              </a:cxn>
              <a:cxn ang="0">
                <a:pos x="6" y="904"/>
              </a:cxn>
              <a:cxn ang="0">
                <a:pos x="22" y="804"/>
              </a:cxn>
              <a:cxn ang="0">
                <a:pos x="48" y="710"/>
              </a:cxn>
              <a:cxn ang="0">
                <a:pos x="80" y="624"/>
              </a:cxn>
              <a:cxn ang="0">
                <a:pos x="118" y="544"/>
              </a:cxn>
              <a:cxn ang="0">
                <a:pos x="162" y="470"/>
              </a:cxn>
              <a:cxn ang="0">
                <a:pos x="212" y="402"/>
              </a:cxn>
              <a:cxn ang="0">
                <a:pos x="264" y="338"/>
              </a:cxn>
              <a:cxn ang="0">
                <a:pos x="292" y="308"/>
              </a:cxn>
              <a:cxn ang="0">
                <a:pos x="354" y="250"/>
              </a:cxn>
              <a:cxn ang="0">
                <a:pos x="426" y="194"/>
              </a:cxn>
              <a:cxn ang="0">
                <a:pos x="502" y="142"/>
              </a:cxn>
              <a:cxn ang="0">
                <a:pos x="646" y="60"/>
              </a:cxn>
              <a:cxn ang="0">
                <a:pos x="766" y="0"/>
              </a:cxn>
            </a:cxnLst>
            <a:rect l="0" t="0" r="r" b="b"/>
            <a:pathLst>
              <a:path w="766" h="1356">
                <a:moveTo>
                  <a:pt x="766" y="0"/>
                </a:moveTo>
                <a:lnTo>
                  <a:pt x="766" y="0"/>
                </a:lnTo>
                <a:lnTo>
                  <a:pt x="736" y="28"/>
                </a:lnTo>
                <a:lnTo>
                  <a:pt x="704" y="60"/>
                </a:lnTo>
                <a:lnTo>
                  <a:pt x="662" y="106"/>
                </a:lnTo>
                <a:lnTo>
                  <a:pt x="616" y="162"/>
                </a:lnTo>
                <a:lnTo>
                  <a:pt x="590" y="194"/>
                </a:lnTo>
                <a:lnTo>
                  <a:pt x="566" y="228"/>
                </a:lnTo>
                <a:lnTo>
                  <a:pt x="540" y="266"/>
                </a:lnTo>
                <a:lnTo>
                  <a:pt x="516" y="306"/>
                </a:lnTo>
                <a:lnTo>
                  <a:pt x="492" y="348"/>
                </a:lnTo>
                <a:lnTo>
                  <a:pt x="468" y="392"/>
                </a:lnTo>
                <a:lnTo>
                  <a:pt x="446" y="438"/>
                </a:lnTo>
                <a:lnTo>
                  <a:pt x="426" y="488"/>
                </a:lnTo>
                <a:lnTo>
                  <a:pt x="408" y="538"/>
                </a:lnTo>
                <a:lnTo>
                  <a:pt x="392" y="592"/>
                </a:lnTo>
                <a:lnTo>
                  <a:pt x="380" y="646"/>
                </a:lnTo>
                <a:lnTo>
                  <a:pt x="370" y="704"/>
                </a:lnTo>
                <a:lnTo>
                  <a:pt x="362" y="762"/>
                </a:lnTo>
                <a:lnTo>
                  <a:pt x="360" y="822"/>
                </a:lnTo>
                <a:lnTo>
                  <a:pt x="360" y="884"/>
                </a:lnTo>
                <a:lnTo>
                  <a:pt x="366" y="948"/>
                </a:lnTo>
                <a:lnTo>
                  <a:pt x="376" y="1012"/>
                </a:lnTo>
                <a:lnTo>
                  <a:pt x="382" y="1044"/>
                </a:lnTo>
                <a:lnTo>
                  <a:pt x="390" y="1078"/>
                </a:lnTo>
                <a:lnTo>
                  <a:pt x="400" y="1112"/>
                </a:lnTo>
                <a:lnTo>
                  <a:pt x="410" y="1146"/>
                </a:lnTo>
                <a:lnTo>
                  <a:pt x="422" y="1180"/>
                </a:lnTo>
                <a:lnTo>
                  <a:pt x="436" y="1214"/>
                </a:lnTo>
                <a:lnTo>
                  <a:pt x="452" y="1250"/>
                </a:lnTo>
                <a:lnTo>
                  <a:pt x="468" y="1284"/>
                </a:lnTo>
                <a:lnTo>
                  <a:pt x="486" y="1320"/>
                </a:lnTo>
                <a:lnTo>
                  <a:pt x="508" y="1356"/>
                </a:lnTo>
                <a:lnTo>
                  <a:pt x="116" y="1288"/>
                </a:lnTo>
                <a:lnTo>
                  <a:pt x="116" y="1288"/>
                </a:lnTo>
                <a:lnTo>
                  <a:pt x="110" y="1286"/>
                </a:lnTo>
                <a:lnTo>
                  <a:pt x="96" y="1274"/>
                </a:lnTo>
                <a:lnTo>
                  <a:pt x="76" y="1252"/>
                </a:lnTo>
                <a:lnTo>
                  <a:pt x="64" y="1238"/>
                </a:lnTo>
                <a:lnTo>
                  <a:pt x="52" y="1220"/>
                </a:lnTo>
                <a:lnTo>
                  <a:pt x="40" y="1200"/>
                </a:lnTo>
                <a:lnTo>
                  <a:pt x="30" y="1176"/>
                </a:lnTo>
                <a:lnTo>
                  <a:pt x="20" y="1148"/>
                </a:lnTo>
                <a:lnTo>
                  <a:pt x="12" y="1118"/>
                </a:lnTo>
                <a:lnTo>
                  <a:pt x="6" y="1084"/>
                </a:lnTo>
                <a:lnTo>
                  <a:pt x="0" y="1046"/>
                </a:lnTo>
                <a:lnTo>
                  <a:pt x="0" y="1002"/>
                </a:lnTo>
                <a:lnTo>
                  <a:pt x="2" y="956"/>
                </a:lnTo>
                <a:lnTo>
                  <a:pt x="2" y="956"/>
                </a:lnTo>
                <a:lnTo>
                  <a:pt x="6" y="904"/>
                </a:lnTo>
                <a:lnTo>
                  <a:pt x="14" y="852"/>
                </a:lnTo>
                <a:lnTo>
                  <a:pt x="22" y="804"/>
                </a:lnTo>
                <a:lnTo>
                  <a:pt x="34" y="756"/>
                </a:lnTo>
                <a:lnTo>
                  <a:pt x="48" y="710"/>
                </a:lnTo>
                <a:lnTo>
                  <a:pt x="62" y="666"/>
                </a:lnTo>
                <a:lnTo>
                  <a:pt x="80" y="624"/>
                </a:lnTo>
                <a:lnTo>
                  <a:pt x="98" y="584"/>
                </a:lnTo>
                <a:lnTo>
                  <a:pt x="118" y="544"/>
                </a:lnTo>
                <a:lnTo>
                  <a:pt x="140" y="508"/>
                </a:lnTo>
                <a:lnTo>
                  <a:pt x="162" y="470"/>
                </a:lnTo>
                <a:lnTo>
                  <a:pt x="186" y="436"/>
                </a:lnTo>
                <a:lnTo>
                  <a:pt x="212" y="402"/>
                </a:lnTo>
                <a:lnTo>
                  <a:pt x="238" y="370"/>
                </a:lnTo>
                <a:lnTo>
                  <a:pt x="264" y="338"/>
                </a:lnTo>
                <a:lnTo>
                  <a:pt x="292" y="308"/>
                </a:lnTo>
                <a:lnTo>
                  <a:pt x="292" y="308"/>
                </a:lnTo>
                <a:lnTo>
                  <a:pt x="322" y="278"/>
                </a:lnTo>
                <a:lnTo>
                  <a:pt x="354" y="250"/>
                </a:lnTo>
                <a:lnTo>
                  <a:pt x="390" y="220"/>
                </a:lnTo>
                <a:lnTo>
                  <a:pt x="426" y="194"/>
                </a:lnTo>
                <a:lnTo>
                  <a:pt x="464" y="168"/>
                </a:lnTo>
                <a:lnTo>
                  <a:pt x="502" y="142"/>
                </a:lnTo>
                <a:lnTo>
                  <a:pt x="578" y="98"/>
                </a:lnTo>
                <a:lnTo>
                  <a:pt x="646" y="60"/>
                </a:lnTo>
                <a:lnTo>
                  <a:pt x="704" y="30"/>
                </a:lnTo>
                <a:lnTo>
                  <a:pt x="766" y="0"/>
                </a:lnTo>
                <a:lnTo>
                  <a:pt x="766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30000"/>
              </a:lnSpc>
            </a:pPr>
            <a:endParaRPr lang="ko-KR" altLang="en-US">
              <a:solidFill>
                <a:schemeClr val="lt1"/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8707688" y="4478200"/>
            <a:ext cx="533400" cy="323850"/>
          </a:xfrm>
          <a:prstGeom prst="downArrow">
            <a:avLst/>
          </a:prstGeom>
          <a:solidFill>
            <a:srgbClr val="C1C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30000"/>
              </a:lnSpc>
            </a:pPr>
            <a:endParaRPr lang="ko-KR" altLang="en-US">
              <a:solidFill>
                <a:schemeClr val="lt1"/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8707688" y="2874556"/>
            <a:ext cx="533400" cy="323850"/>
          </a:xfrm>
          <a:prstGeom prst="downArrow">
            <a:avLst/>
          </a:prstGeom>
          <a:solidFill>
            <a:srgbClr val="C1C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30000"/>
              </a:lnSpc>
            </a:pPr>
            <a:endParaRPr lang="ko-KR" altLang="en-US">
              <a:solidFill>
                <a:schemeClr val="lt1"/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 bwMode="auto">
          <a:xfrm>
            <a:off x="2330879" y="2336800"/>
            <a:ext cx="3078145" cy="3036106"/>
          </a:xfrm>
          <a:prstGeom prst="roundRect">
            <a:avLst>
              <a:gd name="adj" fmla="val 5110"/>
            </a:avLst>
          </a:pr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30000"/>
              </a:lnSpc>
            </a:pPr>
            <a:endParaRPr lang="ko-KR" altLang="en-US">
              <a:solidFill>
                <a:prstClr val="white"/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 bwMode="auto">
          <a:xfrm>
            <a:off x="7609138" y="3360316"/>
            <a:ext cx="2817562" cy="920894"/>
          </a:xfrm>
          <a:prstGeom prst="roundRect">
            <a:avLst>
              <a:gd name="adj" fmla="val 4658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30000"/>
              </a:lnSpc>
            </a:pPr>
            <a:endParaRPr lang="ko-KR" altLang="en-US">
              <a:solidFill>
                <a:schemeClr val="lt1"/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 bwMode="auto">
          <a:xfrm>
            <a:off x="7609138" y="4972070"/>
            <a:ext cx="2817562" cy="920894"/>
          </a:xfrm>
          <a:prstGeom prst="roundRect">
            <a:avLst>
              <a:gd name="adj" fmla="val 4658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30000"/>
              </a:lnSpc>
            </a:pPr>
            <a:endParaRPr lang="ko-KR" altLang="en-US">
              <a:solidFill>
                <a:schemeClr val="lt1"/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 bwMode="auto">
          <a:xfrm>
            <a:off x="7609137" y="1735862"/>
            <a:ext cx="2817562" cy="920894"/>
          </a:xfrm>
          <a:prstGeom prst="roundRect">
            <a:avLst>
              <a:gd name="adj" fmla="val 4658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30000"/>
              </a:lnSpc>
            </a:pPr>
            <a:endParaRPr lang="ko-KR" altLang="en-US">
              <a:solidFill>
                <a:schemeClr val="lt1"/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 rot="7202387">
            <a:off x="2534792" y="2086360"/>
            <a:ext cx="1852395" cy="1053972"/>
          </a:xfrm>
          <a:custGeom>
            <a:avLst/>
            <a:gdLst/>
            <a:ahLst/>
            <a:cxnLst>
              <a:cxn ang="0">
                <a:pos x="1440" y="656"/>
              </a:cxn>
              <a:cxn ang="0">
                <a:pos x="1416" y="558"/>
              </a:cxn>
              <a:cxn ang="0">
                <a:pos x="1370" y="444"/>
              </a:cxn>
              <a:cxn ang="0">
                <a:pos x="1326" y="374"/>
              </a:cxn>
              <a:cxn ang="0">
                <a:pos x="1266" y="306"/>
              </a:cxn>
              <a:cxn ang="0">
                <a:pos x="1192" y="246"/>
              </a:cxn>
              <a:cxn ang="0">
                <a:pos x="1098" y="200"/>
              </a:cxn>
              <a:cxn ang="0">
                <a:pos x="982" y="174"/>
              </a:cxn>
              <a:cxn ang="0">
                <a:pos x="894" y="168"/>
              </a:cxn>
              <a:cxn ang="0">
                <a:pos x="432" y="230"/>
              </a:cxn>
              <a:cxn ang="0">
                <a:pos x="386" y="236"/>
              </a:cxn>
              <a:cxn ang="0">
                <a:pos x="276" y="238"/>
              </a:cxn>
              <a:cxn ang="0">
                <a:pos x="178" y="220"/>
              </a:cxn>
              <a:cxn ang="0">
                <a:pos x="82" y="174"/>
              </a:cxn>
              <a:cxn ang="0">
                <a:pos x="42" y="136"/>
              </a:cxn>
              <a:cxn ang="0">
                <a:pos x="24" y="116"/>
              </a:cxn>
              <a:cxn ang="0">
                <a:pos x="10" y="80"/>
              </a:cxn>
              <a:cxn ang="0">
                <a:pos x="0" y="0"/>
              </a:cxn>
              <a:cxn ang="0">
                <a:pos x="2" y="42"/>
              </a:cxn>
              <a:cxn ang="0">
                <a:pos x="22" y="152"/>
              </a:cxn>
              <a:cxn ang="0">
                <a:pos x="74" y="284"/>
              </a:cxn>
              <a:cxn ang="0">
                <a:pos x="126" y="378"/>
              </a:cxn>
              <a:cxn ang="0">
                <a:pos x="198" y="478"/>
              </a:cxn>
              <a:cxn ang="0">
                <a:pos x="294" y="586"/>
              </a:cxn>
              <a:cxn ang="0">
                <a:pos x="418" y="696"/>
              </a:cxn>
              <a:cxn ang="0">
                <a:pos x="570" y="806"/>
              </a:cxn>
              <a:cxn ang="0">
                <a:pos x="614" y="834"/>
              </a:cxn>
              <a:cxn ang="0">
                <a:pos x="732" y="892"/>
              </a:cxn>
              <a:cxn ang="0">
                <a:pos x="854" y="934"/>
              </a:cxn>
              <a:cxn ang="0">
                <a:pos x="990" y="958"/>
              </a:cxn>
              <a:cxn ang="0">
                <a:pos x="1086" y="954"/>
              </a:cxn>
              <a:cxn ang="0">
                <a:pos x="1152" y="936"/>
              </a:cxn>
              <a:cxn ang="0">
                <a:pos x="1252" y="892"/>
              </a:cxn>
              <a:cxn ang="0">
                <a:pos x="1340" y="836"/>
              </a:cxn>
              <a:cxn ang="0">
                <a:pos x="1430" y="754"/>
              </a:cxn>
              <a:cxn ang="0">
                <a:pos x="1444" y="744"/>
              </a:cxn>
              <a:cxn ang="0">
                <a:pos x="1488" y="734"/>
              </a:cxn>
              <a:cxn ang="0">
                <a:pos x="1562" y="734"/>
              </a:cxn>
              <a:cxn ang="0">
                <a:pos x="1630" y="736"/>
              </a:cxn>
              <a:cxn ang="0">
                <a:pos x="1664" y="742"/>
              </a:cxn>
              <a:cxn ang="0">
                <a:pos x="1680" y="732"/>
              </a:cxn>
              <a:cxn ang="0">
                <a:pos x="1684" y="700"/>
              </a:cxn>
              <a:cxn ang="0">
                <a:pos x="1680" y="684"/>
              </a:cxn>
              <a:cxn ang="0">
                <a:pos x="1668" y="670"/>
              </a:cxn>
              <a:cxn ang="0">
                <a:pos x="1654" y="668"/>
              </a:cxn>
              <a:cxn ang="0">
                <a:pos x="1624" y="688"/>
              </a:cxn>
              <a:cxn ang="0">
                <a:pos x="1600" y="696"/>
              </a:cxn>
              <a:cxn ang="0">
                <a:pos x="1544" y="696"/>
              </a:cxn>
              <a:cxn ang="0">
                <a:pos x="1506" y="694"/>
              </a:cxn>
              <a:cxn ang="0">
                <a:pos x="1458" y="688"/>
              </a:cxn>
              <a:cxn ang="0">
                <a:pos x="1444" y="678"/>
              </a:cxn>
            </a:cxnLst>
            <a:rect l="0" t="0" r="r" b="b"/>
            <a:pathLst>
              <a:path w="1684" h="958">
                <a:moveTo>
                  <a:pt x="1444" y="678"/>
                </a:moveTo>
                <a:lnTo>
                  <a:pt x="1444" y="678"/>
                </a:lnTo>
                <a:lnTo>
                  <a:pt x="1440" y="656"/>
                </a:lnTo>
                <a:lnTo>
                  <a:pt x="1436" y="630"/>
                </a:lnTo>
                <a:lnTo>
                  <a:pt x="1428" y="598"/>
                </a:lnTo>
                <a:lnTo>
                  <a:pt x="1416" y="558"/>
                </a:lnTo>
                <a:lnTo>
                  <a:pt x="1402" y="514"/>
                </a:lnTo>
                <a:lnTo>
                  <a:pt x="1382" y="468"/>
                </a:lnTo>
                <a:lnTo>
                  <a:pt x="1370" y="444"/>
                </a:lnTo>
                <a:lnTo>
                  <a:pt x="1356" y="420"/>
                </a:lnTo>
                <a:lnTo>
                  <a:pt x="1342" y="396"/>
                </a:lnTo>
                <a:lnTo>
                  <a:pt x="1326" y="374"/>
                </a:lnTo>
                <a:lnTo>
                  <a:pt x="1308" y="350"/>
                </a:lnTo>
                <a:lnTo>
                  <a:pt x="1288" y="328"/>
                </a:lnTo>
                <a:lnTo>
                  <a:pt x="1266" y="306"/>
                </a:lnTo>
                <a:lnTo>
                  <a:pt x="1244" y="284"/>
                </a:lnTo>
                <a:lnTo>
                  <a:pt x="1218" y="264"/>
                </a:lnTo>
                <a:lnTo>
                  <a:pt x="1192" y="246"/>
                </a:lnTo>
                <a:lnTo>
                  <a:pt x="1162" y="228"/>
                </a:lnTo>
                <a:lnTo>
                  <a:pt x="1130" y="214"/>
                </a:lnTo>
                <a:lnTo>
                  <a:pt x="1098" y="200"/>
                </a:lnTo>
                <a:lnTo>
                  <a:pt x="1062" y="190"/>
                </a:lnTo>
                <a:lnTo>
                  <a:pt x="1024" y="180"/>
                </a:lnTo>
                <a:lnTo>
                  <a:pt x="982" y="174"/>
                </a:lnTo>
                <a:lnTo>
                  <a:pt x="940" y="170"/>
                </a:lnTo>
                <a:lnTo>
                  <a:pt x="894" y="168"/>
                </a:lnTo>
                <a:lnTo>
                  <a:pt x="894" y="168"/>
                </a:lnTo>
                <a:lnTo>
                  <a:pt x="730" y="188"/>
                </a:lnTo>
                <a:lnTo>
                  <a:pt x="580" y="208"/>
                </a:lnTo>
                <a:lnTo>
                  <a:pt x="432" y="230"/>
                </a:lnTo>
                <a:lnTo>
                  <a:pt x="432" y="230"/>
                </a:lnTo>
                <a:lnTo>
                  <a:pt x="420" y="232"/>
                </a:lnTo>
                <a:lnTo>
                  <a:pt x="386" y="236"/>
                </a:lnTo>
                <a:lnTo>
                  <a:pt x="336" y="238"/>
                </a:lnTo>
                <a:lnTo>
                  <a:pt x="308" y="238"/>
                </a:lnTo>
                <a:lnTo>
                  <a:pt x="276" y="238"/>
                </a:lnTo>
                <a:lnTo>
                  <a:pt x="244" y="234"/>
                </a:lnTo>
                <a:lnTo>
                  <a:pt x="212" y="228"/>
                </a:lnTo>
                <a:lnTo>
                  <a:pt x="178" y="220"/>
                </a:lnTo>
                <a:lnTo>
                  <a:pt x="144" y="208"/>
                </a:lnTo>
                <a:lnTo>
                  <a:pt x="112" y="194"/>
                </a:lnTo>
                <a:lnTo>
                  <a:pt x="82" y="174"/>
                </a:lnTo>
                <a:lnTo>
                  <a:pt x="68" y="162"/>
                </a:lnTo>
                <a:lnTo>
                  <a:pt x="54" y="150"/>
                </a:lnTo>
                <a:lnTo>
                  <a:pt x="42" y="136"/>
                </a:lnTo>
                <a:lnTo>
                  <a:pt x="30" y="122"/>
                </a:lnTo>
                <a:lnTo>
                  <a:pt x="30" y="122"/>
                </a:lnTo>
                <a:lnTo>
                  <a:pt x="24" y="116"/>
                </a:lnTo>
                <a:lnTo>
                  <a:pt x="20" y="108"/>
                </a:lnTo>
                <a:lnTo>
                  <a:pt x="14" y="96"/>
                </a:lnTo>
                <a:lnTo>
                  <a:pt x="10" y="80"/>
                </a:lnTo>
                <a:lnTo>
                  <a:pt x="4" y="58"/>
                </a:lnTo>
                <a:lnTo>
                  <a:pt x="2" y="32"/>
                </a:lnTo>
                <a:lnTo>
                  <a:pt x="0" y="0"/>
                </a:lnTo>
                <a:lnTo>
                  <a:pt x="0" y="0"/>
                </a:lnTo>
                <a:lnTo>
                  <a:pt x="0" y="20"/>
                </a:lnTo>
                <a:lnTo>
                  <a:pt x="2" y="42"/>
                </a:lnTo>
                <a:lnTo>
                  <a:pt x="4" y="72"/>
                </a:lnTo>
                <a:lnTo>
                  <a:pt x="12" y="108"/>
                </a:lnTo>
                <a:lnTo>
                  <a:pt x="22" y="152"/>
                </a:lnTo>
                <a:lnTo>
                  <a:pt x="38" y="200"/>
                </a:lnTo>
                <a:lnTo>
                  <a:pt x="60" y="256"/>
                </a:lnTo>
                <a:lnTo>
                  <a:pt x="74" y="284"/>
                </a:lnTo>
                <a:lnTo>
                  <a:pt x="90" y="314"/>
                </a:lnTo>
                <a:lnTo>
                  <a:pt x="106" y="346"/>
                </a:lnTo>
                <a:lnTo>
                  <a:pt x="126" y="378"/>
                </a:lnTo>
                <a:lnTo>
                  <a:pt x="148" y="410"/>
                </a:lnTo>
                <a:lnTo>
                  <a:pt x="172" y="444"/>
                </a:lnTo>
                <a:lnTo>
                  <a:pt x="198" y="478"/>
                </a:lnTo>
                <a:lnTo>
                  <a:pt x="228" y="514"/>
                </a:lnTo>
                <a:lnTo>
                  <a:pt x="260" y="550"/>
                </a:lnTo>
                <a:lnTo>
                  <a:pt x="294" y="586"/>
                </a:lnTo>
                <a:lnTo>
                  <a:pt x="332" y="622"/>
                </a:lnTo>
                <a:lnTo>
                  <a:pt x="374" y="658"/>
                </a:lnTo>
                <a:lnTo>
                  <a:pt x="418" y="696"/>
                </a:lnTo>
                <a:lnTo>
                  <a:pt x="464" y="732"/>
                </a:lnTo>
                <a:lnTo>
                  <a:pt x="516" y="770"/>
                </a:lnTo>
                <a:lnTo>
                  <a:pt x="570" y="806"/>
                </a:lnTo>
                <a:lnTo>
                  <a:pt x="570" y="806"/>
                </a:lnTo>
                <a:lnTo>
                  <a:pt x="582" y="814"/>
                </a:lnTo>
                <a:lnTo>
                  <a:pt x="614" y="834"/>
                </a:lnTo>
                <a:lnTo>
                  <a:pt x="666" y="862"/>
                </a:lnTo>
                <a:lnTo>
                  <a:pt x="698" y="876"/>
                </a:lnTo>
                <a:lnTo>
                  <a:pt x="732" y="892"/>
                </a:lnTo>
                <a:lnTo>
                  <a:pt x="770" y="908"/>
                </a:lnTo>
                <a:lnTo>
                  <a:pt x="810" y="922"/>
                </a:lnTo>
                <a:lnTo>
                  <a:pt x="854" y="934"/>
                </a:lnTo>
                <a:lnTo>
                  <a:pt x="898" y="944"/>
                </a:lnTo>
                <a:lnTo>
                  <a:pt x="944" y="952"/>
                </a:lnTo>
                <a:lnTo>
                  <a:pt x="990" y="958"/>
                </a:lnTo>
                <a:lnTo>
                  <a:pt x="1038" y="958"/>
                </a:lnTo>
                <a:lnTo>
                  <a:pt x="1086" y="954"/>
                </a:lnTo>
                <a:lnTo>
                  <a:pt x="1086" y="954"/>
                </a:lnTo>
                <a:lnTo>
                  <a:pt x="1094" y="952"/>
                </a:lnTo>
                <a:lnTo>
                  <a:pt x="1116" y="948"/>
                </a:lnTo>
                <a:lnTo>
                  <a:pt x="1152" y="936"/>
                </a:lnTo>
                <a:lnTo>
                  <a:pt x="1198" y="918"/>
                </a:lnTo>
                <a:lnTo>
                  <a:pt x="1224" y="906"/>
                </a:lnTo>
                <a:lnTo>
                  <a:pt x="1252" y="892"/>
                </a:lnTo>
                <a:lnTo>
                  <a:pt x="1280" y="876"/>
                </a:lnTo>
                <a:lnTo>
                  <a:pt x="1310" y="856"/>
                </a:lnTo>
                <a:lnTo>
                  <a:pt x="1340" y="836"/>
                </a:lnTo>
                <a:lnTo>
                  <a:pt x="1370" y="810"/>
                </a:lnTo>
                <a:lnTo>
                  <a:pt x="1400" y="784"/>
                </a:lnTo>
                <a:lnTo>
                  <a:pt x="1430" y="754"/>
                </a:lnTo>
                <a:lnTo>
                  <a:pt x="1430" y="754"/>
                </a:lnTo>
                <a:lnTo>
                  <a:pt x="1434" y="750"/>
                </a:lnTo>
                <a:lnTo>
                  <a:pt x="1444" y="744"/>
                </a:lnTo>
                <a:lnTo>
                  <a:pt x="1462" y="738"/>
                </a:lnTo>
                <a:lnTo>
                  <a:pt x="1474" y="736"/>
                </a:lnTo>
                <a:lnTo>
                  <a:pt x="1488" y="734"/>
                </a:lnTo>
                <a:lnTo>
                  <a:pt x="1488" y="734"/>
                </a:lnTo>
                <a:lnTo>
                  <a:pt x="1518" y="734"/>
                </a:lnTo>
                <a:lnTo>
                  <a:pt x="1562" y="734"/>
                </a:lnTo>
                <a:lnTo>
                  <a:pt x="1604" y="734"/>
                </a:lnTo>
                <a:lnTo>
                  <a:pt x="1630" y="736"/>
                </a:lnTo>
                <a:lnTo>
                  <a:pt x="1630" y="736"/>
                </a:lnTo>
                <a:lnTo>
                  <a:pt x="1646" y="742"/>
                </a:lnTo>
                <a:lnTo>
                  <a:pt x="1658" y="744"/>
                </a:lnTo>
                <a:lnTo>
                  <a:pt x="1664" y="742"/>
                </a:lnTo>
                <a:lnTo>
                  <a:pt x="1668" y="740"/>
                </a:lnTo>
                <a:lnTo>
                  <a:pt x="1680" y="732"/>
                </a:lnTo>
                <a:lnTo>
                  <a:pt x="1680" y="732"/>
                </a:lnTo>
                <a:lnTo>
                  <a:pt x="1684" y="728"/>
                </a:lnTo>
                <a:lnTo>
                  <a:pt x="1684" y="722"/>
                </a:lnTo>
                <a:lnTo>
                  <a:pt x="1684" y="700"/>
                </a:lnTo>
                <a:lnTo>
                  <a:pt x="1684" y="700"/>
                </a:lnTo>
                <a:lnTo>
                  <a:pt x="1684" y="690"/>
                </a:lnTo>
                <a:lnTo>
                  <a:pt x="1680" y="684"/>
                </a:lnTo>
                <a:lnTo>
                  <a:pt x="1676" y="678"/>
                </a:lnTo>
                <a:lnTo>
                  <a:pt x="1672" y="672"/>
                </a:lnTo>
                <a:lnTo>
                  <a:pt x="1668" y="670"/>
                </a:lnTo>
                <a:lnTo>
                  <a:pt x="1662" y="668"/>
                </a:lnTo>
                <a:lnTo>
                  <a:pt x="1658" y="666"/>
                </a:lnTo>
                <a:lnTo>
                  <a:pt x="1654" y="668"/>
                </a:lnTo>
                <a:lnTo>
                  <a:pt x="1654" y="668"/>
                </a:lnTo>
                <a:lnTo>
                  <a:pt x="1636" y="680"/>
                </a:lnTo>
                <a:lnTo>
                  <a:pt x="1624" y="688"/>
                </a:lnTo>
                <a:lnTo>
                  <a:pt x="1624" y="688"/>
                </a:lnTo>
                <a:lnTo>
                  <a:pt x="1618" y="690"/>
                </a:lnTo>
                <a:lnTo>
                  <a:pt x="1600" y="696"/>
                </a:lnTo>
                <a:lnTo>
                  <a:pt x="1586" y="696"/>
                </a:lnTo>
                <a:lnTo>
                  <a:pt x="1568" y="698"/>
                </a:lnTo>
                <a:lnTo>
                  <a:pt x="1544" y="696"/>
                </a:lnTo>
                <a:lnTo>
                  <a:pt x="1516" y="694"/>
                </a:lnTo>
                <a:lnTo>
                  <a:pt x="1516" y="694"/>
                </a:lnTo>
                <a:lnTo>
                  <a:pt x="1506" y="694"/>
                </a:lnTo>
                <a:lnTo>
                  <a:pt x="1484" y="692"/>
                </a:lnTo>
                <a:lnTo>
                  <a:pt x="1470" y="690"/>
                </a:lnTo>
                <a:lnTo>
                  <a:pt x="1458" y="688"/>
                </a:lnTo>
                <a:lnTo>
                  <a:pt x="1448" y="684"/>
                </a:lnTo>
                <a:lnTo>
                  <a:pt x="1444" y="678"/>
                </a:lnTo>
                <a:lnTo>
                  <a:pt x="1444" y="678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9050">
            <a:noFill/>
            <a:headEnd type="oval"/>
            <a:tailEnd type="oval"/>
          </a:ln>
          <a:effectLst/>
          <a:ex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9pPr>
          </a:lstStyle>
          <a:p>
            <a:pPr algn="ctr">
              <a:lnSpc>
                <a:spcPct val="130000"/>
              </a:lnSpc>
            </a:pPr>
            <a:endParaRPr lang="ko-KR" altLang="en-US">
              <a:solidFill>
                <a:prstClr val="black"/>
              </a:solidFill>
              <a:latin typeface="Arial" panose="020B0604020202020204" pitchFamily="34" charset="0"/>
              <a:ea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 rot="14549685">
            <a:off x="4435285" y="3880280"/>
            <a:ext cx="1852613" cy="1054100"/>
          </a:xfrm>
          <a:custGeom>
            <a:avLst/>
            <a:gdLst/>
            <a:ahLst/>
            <a:cxnLst>
              <a:cxn ang="0">
                <a:pos x="1440" y="656"/>
              </a:cxn>
              <a:cxn ang="0">
                <a:pos x="1416" y="558"/>
              </a:cxn>
              <a:cxn ang="0">
                <a:pos x="1370" y="444"/>
              </a:cxn>
              <a:cxn ang="0">
                <a:pos x="1326" y="374"/>
              </a:cxn>
              <a:cxn ang="0">
                <a:pos x="1266" y="306"/>
              </a:cxn>
              <a:cxn ang="0">
                <a:pos x="1192" y="246"/>
              </a:cxn>
              <a:cxn ang="0">
                <a:pos x="1098" y="200"/>
              </a:cxn>
              <a:cxn ang="0">
                <a:pos x="982" y="174"/>
              </a:cxn>
              <a:cxn ang="0">
                <a:pos x="894" y="168"/>
              </a:cxn>
              <a:cxn ang="0">
                <a:pos x="432" y="230"/>
              </a:cxn>
              <a:cxn ang="0">
                <a:pos x="386" y="236"/>
              </a:cxn>
              <a:cxn ang="0">
                <a:pos x="276" y="238"/>
              </a:cxn>
              <a:cxn ang="0">
                <a:pos x="178" y="220"/>
              </a:cxn>
              <a:cxn ang="0">
                <a:pos x="82" y="174"/>
              </a:cxn>
              <a:cxn ang="0">
                <a:pos x="42" y="136"/>
              </a:cxn>
              <a:cxn ang="0">
                <a:pos x="24" y="116"/>
              </a:cxn>
              <a:cxn ang="0">
                <a:pos x="10" y="80"/>
              </a:cxn>
              <a:cxn ang="0">
                <a:pos x="0" y="0"/>
              </a:cxn>
              <a:cxn ang="0">
                <a:pos x="2" y="42"/>
              </a:cxn>
              <a:cxn ang="0">
                <a:pos x="22" y="152"/>
              </a:cxn>
              <a:cxn ang="0">
                <a:pos x="74" y="284"/>
              </a:cxn>
              <a:cxn ang="0">
                <a:pos x="126" y="378"/>
              </a:cxn>
              <a:cxn ang="0">
                <a:pos x="198" y="478"/>
              </a:cxn>
              <a:cxn ang="0">
                <a:pos x="294" y="586"/>
              </a:cxn>
              <a:cxn ang="0">
                <a:pos x="418" y="696"/>
              </a:cxn>
              <a:cxn ang="0">
                <a:pos x="570" y="806"/>
              </a:cxn>
              <a:cxn ang="0">
                <a:pos x="614" y="834"/>
              </a:cxn>
              <a:cxn ang="0">
                <a:pos x="732" y="892"/>
              </a:cxn>
              <a:cxn ang="0">
                <a:pos x="854" y="934"/>
              </a:cxn>
              <a:cxn ang="0">
                <a:pos x="990" y="958"/>
              </a:cxn>
              <a:cxn ang="0">
                <a:pos x="1086" y="954"/>
              </a:cxn>
              <a:cxn ang="0">
                <a:pos x="1152" y="936"/>
              </a:cxn>
              <a:cxn ang="0">
                <a:pos x="1252" y="892"/>
              </a:cxn>
              <a:cxn ang="0">
                <a:pos x="1340" y="836"/>
              </a:cxn>
              <a:cxn ang="0">
                <a:pos x="1430" y="754"/>
              </a:cxn>
              <a:cxn ang="0">
                <a:pos x="1444" y="744"/>
              </a:cxn>
              <a:cxn ang="0">
                <a:pos x="1488" y="734"/>
              </a:cxn>
              <a:cxn ang="0">
                <a:pos x="1562" y="734"/>
              </a:cxn>
              <a:cxn ang="0">
                <a:pos x="1630" y="736"/>
              </a:cxn>
              <a:cxn ang="0">
                <a:pos x="1664" y="742"/>
              </a:cxn>
              <a:cxn ang="0">
                <a:pos x="1680" y="732"/>
              </a:cxn>
              <a:cxn ang="0">
                <a:pos x="1684" y="700"/>
              </a:cxn>
              <a:cxn ang="0">
                <a:pos x="1680" y="684"/>
              </a:cxn>
              <a:cxn ang="0">
                <a:pos x="1668" y="670"/>
              </a:cxn>
              <a:cxn ang="0">
                <a:pos x="1654" y="668"/>
              </a:cxn>
              <a:cxn ang="0">
                <a:pos x="1624" y="688"/>
              </a:cxn>
              <a:cxn ang="0">
                <a:pos x="1600" y="696"/>
              </a:cxn>
              <a:cxn ang="0">
                <a:pos x="1544" y="696"/>
              </a:cxn>
              <a:cxn ang="0">
                <a:pos x="1506" y="694"/>
              </a:cxn>
              <a:cxn ang="0">
                <a:pos x="1458" y="688"/>
              </a:cxn>
              <a:cxn ang="0">
                <a:pos x="1444" y="678"/>
              </a:cxn>
            </a:cxnLst>
            <a:rect l="0" t="0" r="r" b="b"/>
            <a:pathLst>
              <a:path w="1684" h="958">
                <a:moveTo>
                  <a:pt x="1444" y="678"/>
                </a:moveTo>
                <a:lnTo>
                  <a:pt x="1444" y="678"/>
                </a:lnTo>
                <a:lnTo>
                  <a:pt x="1440" y="656"/>
                </a:lnTo>
                <a:lnTo>
                  <a:pt x="1436" y="630"/>
                </a:lnTo>
                <a:lnTo>
                  <a:pt x="1428" y="598"/>
                </a:lnTo>
                <a:lnTo>
                  <a:pt x="1416" y="558"/>
                </a:lnTo>
                <a:lnTo>
                  <a:pt x="1402" y="514"/>
                </a:lnTo>
                <a:lnTo>
                  <a:pt x="1382" y="468"/>
                </a:lnTo>
                <a:lnTo>
                  <a:pt x="1370" y="444"/>
                </a:lnTo>
                <a:lnTo>
                  <a:pt x="1356" y="420"/>
                </a:lnTo>
                <a:lnTo>
                  <a:pt x="1342" y="396"/>
                </a:lnTo>
                <a:lnTo>
                  <a:pt x="1326" y="374"/>
                </a:lnTo>
                <a:lnTo>
                  <a:pt x="1308" y="350"/>
                </a:lnTo>
                <a:lnTo>
                  <a:pt x="1288" y="328"/>
                </a:lnTo>
                <a:lnTo>
                  <a:pt x="1266" y="306"/>
                </a:lnTo>
                <a:lnTo>
                  <a:pt x="1244" y="284"/>
                </a:lnTo>
                <a:lnTo>
                  <a:pt x="1218" y="264"/>
                </a:lnTo>
                <a:lnTo>
                  <a:pt x="1192" y="246"/>
                </a:lnTo>
                <a:lnTo>
                  <a:pt x="1162" y="228"/>
                </a:lnTo>
                <a:lnTo>
                  <a:pt x="1130" y="214"/>
                </a:lnTo>
                <a:lnTo>
                  <a:pt x="1098" y="200"/>
                </a:lnTo>
                <a:lnTo>
                  <a:pt x="1062" y="190"/>
                </a:lnTo>
                <a:lnTo>
                  <a:pt x="1024" y="180"/>
                </a:lnTo>
                <a:lnTo>
                  <a:pt x="982" y="174"/>
                </a:lnTo>
                <a:lnTo>
                  <a:pt x="940" y="170"/>
                </a:lnTo>
                <a:lnTo>
                  <a:pt x="894" y="168"/>
                </a:lnTo>
                <a:lnTo>
                  <a:pt x="894" y="168"/>
                </a:lnTo>
                <a:lnTo>
                  <a:pt x="730" y="188"/>
                </a:lnTo>
                <a:lnTo>
                  <a:pt x="580" y="208"/>
                </a:lnTo>
                <a:lnTo>
                  <a:pt x="432" y="230"/>
                </a:lnTo>
                <a:lnTo>
                  <a:pt x="432" y="230"/>
                </a:lnTo>
                <a:lnTo>
                  <a:pt x="420" y="232"/>
                </a:lnTo>
                <a:lnTo>
                  <a:pt x="386" y="236"/>
                </a:lnTo>
                <a:lnTo>
                  <a:pt x="336" y="238"/>
                </a:lnTo>
                <a:lnTo>
                  <a:pt x="308" y="238"/>
                </a:lnTo>
                <a:lnTo>
                  <a:pt x="276" y="238"/>
                </a:lnTo>
                <a:lnTo>
                  <a:pt x="244" y="234"/>
                </a:lnTo>
                <a:lnTo>
                  <a:pt x="212" y="228"/>
                </a:lnTo>
                <a:lnTo>
                  <a:pt x="178" y="220"/>
                </a:lnTo>
                <a:lnTo>
                  <a:pt x="144" y="208"/>
                </a:lnTo>
                <a:lnTo>
                  <a:pt x="112" y="194"/>
                </a:lnTo>
                <a:lnTo>
                  <a:pt x="82" y="174"/>
                </a:lnTo>
                <a:lnTo>
                  <a:pt x="68" y="162"/>
                </a:lnTo>
                <a:lnTo>
                  <a:pt x="54" y="150"/>
                </a:lnTo>
                <a:lnTo>
                  <a:pt x="42" y="136"/>
                </a:lnTo>
                <a:lnTo>
                  <a:pt x="30" y="122"/>
                </a:lnTo>
                <a:lnTo>
                  <a:pt x="30" y="122"/>
                </a:lnTo>
                <a:lnTo>
                  <a:pt x="24" y="116"/>
                </a:lnTo>
                <a:lnTo>
                  <a:pt x="20" y="108"/>
                </a:lnTo>
                <a:lnTo>
                  <a:pt x="14" y="96"/>
                </a:lnTo>
                <a:lnTo>
                  <a:pt x="10" y="80"/>
                </a:lnTo>
                <a:lnTo>
                  <a:pt x="4" y="58"/>
                </a:lnTo>
                <a:lnTo>
                  <a:pt x="2" y="32"/>
                </a:lnTo>
                <a:lnTo>
                  <a:pt x="0" y="0"/>
                </a:lnTo>
                <a:lnTo>
                  <a:pt x="0" y="0"/>
                </a:lnTo>
                <a:lnTo>
                  <a:pt x="0" y="20"/>
                </a:lnTo>
                <a:lnTo>
                  <a:pt x="2" y="42"/>
                </a:lnTo>
                <a:lnTo>
                  <a:pt x="4" y="72"/>
                </a:lnTo>
                <a:lnTo>
                  <a:pt x="12" y="108"/>
                </a:lnTo>
                <a:lnTo>
                  <a:pt x="22" y="152"/>
                </a:lnTo>
                <a:lnTo>
                  <a:pt x="38" y="200"/>
                </a:lnTo>
                <a:lnTo>
                  <a:pt x="60" y="256"/>
                </a:lnTo>
                <a:lnTo>
                  <a:pt x="74" y="284"/>
                </a:lnTo>
                <a:lnTo>
                  <a:pt x="90" y="314"/>
                </a:lnTo>
                <a:lnTo>
                  <a:pt x="106" y="346"/>
                </a:lnTo>
                <a:lnTo>
                  <a:pt x="126" y="378"/>
                </a:lnTo>
                <a:lnTo>
                  <a:pt x="148" y="410"/>
                </a:lnTo>
                <a:lnTo>
                  <a:pt x="172" y="444"/>
                </a:lnTo>
                <a:lnTo>
                  <a:pt x="198" y="478"/>
                </a:lnTo>
                <a:lnTo>
                  <a:pt x="228" y="514"/>
                </a:lnTo>
                <a:lnTo>
                  <a:pt x="260" y="550"/>
                </a:lnTo>
                <a:lnTo>
                  <a:pt x="294" y="586"/>
                </a:lnTo>
                <a:lnTo>
                  <a:pt x="332" y="622"/>
                </a:lnTo>
                <a:lnTo>
                  <a:pt x="374" y="658"/>
                </a:lnTo>
                <a:lnTo>
                  <a:pt x="418" y="696"/>
                </a:lnTo>
                <a:lnTo>
                  <a:pt x="464" y="732"/>
                </a:lnTo>
                <a:lnTo>
                  <a:pt x="516" y="770"/>
                </a:lnTo>
                <a:lnTo>
                  <a:pt x="570" y="806"/>
                </a:lnTo>
                <a:lnTo>
                  <a:pt x="570" y="806"/>
                </a:lnTo>
                <a:lnTo>
                  <a:pt x="582" y="814"/>
                </a:lnTo>
                <a:lnTo>
                  <a:pt x="614" y="834"/>
                </a:lnTo>
                <a:lnTo>
                  <a:pt x="666" y="862"/>
                </a:lnTo>
                <a:lnTo>
                  <a:pt x="698" y="876"/>
                </a:lnTo>
                <a:lnTo>
                  <a:pt x="732" y="892"/>
                </a:lnTo>
                <a:lnTo>
                  <a:pt x="770" y="908"/>
                </a:lnTo>
                <a:lnTo>
                  <a:pt x="810" y="922"/>
                </a:lnTo>
                <a:lnTo>
                  <a:pt x="854" y="934"/>
                </a:lnTo>
                <a:lnTo>
                  <a:pt x="898" y="944"/>
                </a:lnTo>
                <a:lnTo>
                  <a:pt x="944" y="952"/>
                </a:lnTo>
                <a:lnTo>
                  <a:pt x="990" y="958"/>
                </a:lnTo>
                <a:lnTo>
                  <a:pt x="1038" y="958"/>
                </a:lnTo>
                <a:lnTo>
                  <a:pt x="1086" y="954"/>
                </a:lnTo>
                <a:lnTo>
                  <a:pt x="1086" y="954"/>
                </a:lnTo>
                <a:lnTo>
                  <a:pt x="1094" y="952"/>
                </a:lnTo>
                <a:lnTo>
                  <a:pt x="1116" y="948"/>
                </a:lnTo>
                <a:lnTo>
                  <a:pt x="1152" y="936"/>
                </a:lnTo>
                <a:lnTo>
                  <a:pt x="1198" y="918"/>
                </a:lnTo>
                <a:lnTo>
                  <a:pt x="1224" y="906"/>
                </a:lnTo>
                <a:lnTo>
                  <a:pt x="1252" y="892"/>
                </a:lnTo>
                <a:lnTo>
                  <a:pt x="1280" y="876"/>
                </a:lnTo>
                <a:lnTo>
                  <a:pt x="1310" y="856"/>
                </a:lnTo>
                <a:lnTo>
                  <a:pt x="1340" y="836"/>
                </a:lnTo>
                <a:lnTo>
                  <a:pt x="1370" y="810"/>
                </a:lnTo>
                <a:lnTo>
                  <a:pt x="1400" y="784"/>
                </a:lnTo>
                <a:lnTo>
                  <a:pt x="1430" y="754"/>
                </a:lnTo>
                <a:lnTo>
                  <a:pt x="1430" y="754"/>
                </a:lnTo>
                <a:lnTo>
                  <a:pt x="1434" y="750"/>
                </a:lnTo>
                <a:lnTo>
                  <a:pt x="1444" y="744"/>
                </a:lnTo>
                <a:lnTo>
                  <a:pt x="1462" y="738"/>
                </a:lnTo>
                <a:lnTo>
                  <a:pt x="1474" y="736"/>
                </a:lnTo>
                <a:lnTo>
                  <a:pt x="1488" y="734"/>
                </a:lnTo>
                <a:lnTo>
                  <a:pt x="1488" y="734"/>
                </a:lnTo>
                <a:lnTo>
                  <a:pt x="1518" y="734"/>
                </a:lnTo>
                <a:lnTo>
                  <a:pt x="1562" y="734"/>
                </a:lnTo>
                <a:lnTo>
                  <a:pt x="1604" y="734"/>
                </a:lnTo>
                <a:lnTo>
                  <a:pt x="1630" y="736"/>
                </a:lnTo>
                <a:lnTo>
                  <a:pt x="1630" y="736"/>
                </a:lnTo>
                <a:lnTo>
                  <a:pt x="1646" y="742"/>
                </a:lnTo>
                <a:lnTo>
                  <a:pt x="1658" y="744"/>
                </a:lnTo>
                <a:lnTo>
                  <a:pt x="1664" y="742"/>
                </a:lnTo>
                <a:lnTo>
                  <a:pt x="1668" y="740"/>
                </a:lnTo>
                <a:lnTo>
                  <a:pt x="1680" y="732"/>
                </a:lnTo>
                <a:lnTo>
                  <a:pt x="1680" y="732"/>
                </a:lnTo>
                <a:lnTo>
                  <a:pt x="1684" y="728"/>
                </a:lnTo>
                <a:lnTo>
                  <a:pt x="1684" y="722"/>
                </a:lnTo>
                <a:lnTo>
                  <a:pt x="1684" y="700"/>
                </a:lnTo>
                <a:lnTo>
                  <a:pt x="1684" y="700"/>
                </a:lnTo>
                <a:lnTo>
                  <a:pt x="1684" y="690"/>
                </a:lnTo>
                <a:lnTo>
                  <a:pt x="1680" y="684"/>
                </a:lnTo>
                <a:lnTo>
                  <a:pt x="1676" y="678"/>
                </a:lnTo>
                <a:lnTo>
                  <a:pt x="1672" y="672"/>
                </a:lnTo>
                <a:lnTo>
                  <a:pt x="1668" y="670"/>
                </a:lnTo>
                <a:lnTo>
                  <a:pt x="1662" y="668"/>
                </a:lnTo>
                <a:lnTo>
                  <a:pt x="1658" y="666"/>
                </a:lnTo>
                <a:lnTo>
                  <a:pt x="1654" y="668"/>
                </a:lnTo>
                <a:lnTo>
                  <a:pt x="1654" y="668"/>
                </a:lnTo>
                <a:lnTo>
                  <a:pt x="1636" y="680"/>
                </a:lnTo>
                <a:lnTo>
                  <a:pt x="1624" y="688"/>
                </a:lnTo>
                <a:lnTo>
                  <a:pt x="1624" y="688"/>
                </a:lnTo>
                <a:lnTo>
                  <a:pt x="1618" y="690"/>
                </a:lnTo>
                <a:lnTo>
                  <a:pt x="1600" y="696"/>
                </a:lnTo>
                <a:lnTo>
                  <a:pt x="1586" y="696"/>
                </a:lnTo>
                <a:lnTo>
                  <a:pt x="1568" y="698"/>
                </a:lnTo>
                <a:lnTo>
                  <a:pt x="1544" y="696"/>
                </a:lnTo>
                <a:lnTo>
                  <a:pt x="1516" y="694"/>
                </a:lnTo>
                <a:lnTo>
                  <a:pt x="1516" y="694"/>
                </a:lnTo>
                <a:lnTo>
                  <a:pt x="1506" y="694"/>
                </a:lnTo>
                <a:lnTo>
                  <a:pt x="1484" y="692"/>
                </a:lnTo>
                <a:lnTo>
                  <a:pt x="1470" y="690"/>
                </a:lnTo>
                <a:lnTo>
                  <a:pt x="1458" y="688"/>
                </a:lnTo>
                <a:lnTo>
                  <a:pt x="1448" y="684"/>
                </a:lnTo>
                <a:lnTo>
                  <a:pt x="1444" y="678"/>
                </a:lnTo>
                <a:lnTo>
                  <a:pt x="1444" y="678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9050">
            <a:noFill/>
            <a:headEnd type="oval"/>
            <a:tailEnd type="oval"/>
          </a:ln>
          <a:effectLst/>
          <a:ex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lnSpc>
                <a:spcPct val="130000"/>
              </a:lnSpc>
              <a:defRPr/>
            </a:pPr>
            <a:endParaRPr lang="ko-KR" altLang="en-US">
              <a:solidFill>
                <a:prstClr val="black"/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>
            <a:off x="1973866" y="4650482"/>
            <a:ext cx="1852613" cy="1054100"/>
          </a:xfrm>
          <a:custGeom>
            <a:avLst/>
            <a:gdLst/>
            <a:ahLst/>
            <a:cxnLst>
              <a:cxn ang="0">
                <a:pos x="1440" y="656"/>
              </a:cxn>
              <a:cxn ang="0">
                <a:pos x="1416" y="558"/>
              </a:cxn>
              <a:cxn ang="0">
                <a:pos x="1370" y="444"/>
              </a:cxn>
              <a:cxn ang="0">
                <a:pos x="1326" y="374"/>
              </a:cxn>
              <a:cxn ang="0">
                <a:pos x="1266" y="306"/>
              </a:cxn>
              <a:cxn ang="0">
                <a:pos x="1192" y="246"/>
              </a:cxn>
              <a:cxn ang="0">
                <a:pos x="1098" y="200"/>
              </a:cxn>
              <a:cxn ang="0">
                <a:pos x="982" y="174"/>
              </a:cxn>
              <a:cxn ang="0">
                <a:pos x="894" y="168"/>
              </a:cxn>
              <a:cxn ang="0">
                <a:pos x="432" y="230"/>
              </a:cxn>
              <a:cxn ang="0">
                <a:pos x="386" y="236"/>
              </a:cxn>
              <a:cxn ang="0">
                <a:pos x="276" y="238"/>
              </a:cxn>
              <a:cxn ang="0">
                <a:pos x="178" y="220"/>
              </a:cxn>
              <a:cxn ang="0">
                <a:pos x="82" y="174"/>
              </a:cxn>
              <a:cxn ang="0">
                <a:pos x="42" y="136"/>
              </a:cxn>
              <a:cxn ang="0">
                <a:pos x="24" y="116"/>
              </a:cxn>
              <a:cxn ang="0">
                <a:pos x="10" y="80"/>
              </a:cxn>
              <a:cxn ang="0">
                <a:pos x="0" y="0"/>
              </a:cxn>
              <a:cxn ang="0">
                <a:pos x="2" y="42"/>
              </a:cxn>
              <a:cxn ang="0">
                <a:pos x="22" y="152"/>
              </a:cxn>
              <a:cxn ang="0">
                <a:pos x="74" y="284"/>
              </a:cxn>
              <a:cxn ang="0">
                <a:pos x="126" y="378"/>
              </a:cxn>
              <a:cxn ang="0">
                <a:pos x="198" y="478"/>
              </a:cxn>
              <a:cxn ang="0">
                <a:pos x="294" y="586"/>
              </a:cxn>
              <a:cxn ang="0">
                <a:pos x="418" y="696"/>
              </a:cxn>
              <a:cxn ang="0">
                <a:pos x="570" y="806"/>
              </a:cxn>
              <a:cxn ang="0">
                <a:pos x="614" y="834"/>
              </a:cxn>
              <a:cxn ang="0">
                <a:pos x="732" y="892"/>
              </a:cxn>
              <a:cxn ang="0">
                <a:pos x="854" y="934"/>
              </a:cxn>
              <a:cxn ang="0">
                <a:pos x="990" y="958"/>
              </a:cxn>
              <a:cxn ang="0">
                <a:pos x="1086" y="954"/>
              </a:cxn>
              <a:cxn ang="0">
                <a:pos x="1152" y="936"/>
              </a:cxn>
              <a:cxn ang="0">
                <a:pos x="1252" y="892"/>
              </a:cxn>
              <a:cxn ang="0">
                <a:pos x="1340" y="836"/>
              </a:cxn>
              <a:cxn ang="0">
                <a:pos x="1430" y="754"/>
              </a:cxn>
              <a:cxn ang="0">
                <a:pos x="1444" y="744"/>
              </a:cxn>
              <a:cxn ang="0">
                <a:pos x="1488" y="734"/>
              </a:cxn>
              <a:cxn ang="0">
                <a:pos x="1562" y="734"/>
              </a:cxn>
              <a:cxn ang="0">
                <a:pos x="1630" y="736"/>
              </a:cxn>
              <a:cxn ang="0">
                <a:pos x="1664" y="742"/>
              </a:cxn>
              <a:cxn ang="0">
                <a:pos x="1680" y="732"/>
              </a:cxn>
              <a:cxn ang="0">
                <a:pos x="1684" y="700"/>
              </a:cxn>
              <a:cxn ang="0">
                <a:pos x="1680" y="684"/>
              </a:cxn>
              <a:cxn ang="0">
                <a:pos x="1668" y="670"/>
              </a:cxn>
              <a:cxn ang="0">
                <a:pos x="1654" y="668"/>
              </a:cxn>
              <a:cxn ang="0">
                <a:pos x="1624" y="688"/>
              </a:cxn>
              <a:cxn ang="0">
                <a:pos x="1600" y="696"/>
              </a:cxn>
              <a:cxn ang="0">
                <a:pos x="1544" y="696"/>
              </a:cxn>
              <a:cxn ang="0">
                <a:pos x="1506" y="694"/>
              </a:cxn>
              <a:cxn ang="0">
                <a:pos x="1458" y="688"/>
              </a:cxn>
              <a:cxn ang="0">
                <a:pos x="1444" y="678"/>
              </a:cxn>
            </a:cxnLst>
            <a:rect l="0" t="0" r="r" b="b"/>
            <a:pathLst>
              <a:path w="1684" h="958">
                <a:moveTo>
                  <a:pt x="1444" y="678"/>
                </a:moveTo>
                <a:lnTo>
                  <a:pt x="1444" y="678"/>
                </a:lnTo>
                <a:lnTo>
                  <a:pt x="1440" y="656"/>
                </a:lnTo>
                <a:lnTo>
                  <a:pt x="1436" y="630"/>
                </a:lnTo>
                <a:lnTo>
                  <a:pt x="1428" y="598"/>
                </a:lnTo>
                <a:lnTo>
                  <a:pt x="1416" y="558"/>
                </a:lnTo>
                <a:lnTo>
                  <a:pt x="1402" y="514"/>
                </a:lnTo>
                <a:lnTo>
                  <a:pt x="1382" y="468"/>
                </a:lnTo>
                <a:lnTo>
                  <a:pt x="1370" y="444"/>
                </a:lnTo>
                <a:lnTo>
                  <a:pt x="1356" y="420"/>
                </a:lnTo>
                <a:lnTo>
                  <a:pt x="1342" y="396"/>
                </a:lnTo>
                <a:lnTo>
                  <a:pt x="1326" y="374"/>
                </a:lnTo>
                <a:lnTo>
                  <a:pt x="1308" y="350"/>
                </a:lnTo>
                <a:lnTo>
                  <a:pt x="1288" y="328"/>
                </a:lnTo>
                <a:lnTo>
                  <a:pt x="1266" y="306"/>
                </a:lnTo>
                <a:lnTo>
                  <a:pt x="1244" y="284"/>
                </a:lnTo>
                <a:lnTo>
                  <a:pt x="1218" y="264"/>
                </a:lnTo>
                <a:lnTo>
                  <a:pt x="1192" y="246"/>
                </a:lnTo>
                <a:lnTo>
                  <a:pt x="1162" y="228"/>
                </a:lnTo>
                <a:lnTo>
                  <a:pt x="1130" y="214"/>
                </a:lnTo>
                <a:lnTo>
                  <a:pt x="1098" y="200"/>
                </a:lnTo>
                <a:lnTo>
                  <a:pt x="1062" y="190"/>
                </a:lnTo>
                <a:lnTo>
                  <a:pt x="1024" y="180"/>
                </a:lnTo>
                <a:lnTo>
                  <a:pt x="982" y="174"/>
                </a:lnTo>
                <a:lnTo>
                  <a:pt x="940" y="170"/>
                </a:lnTo>
                <a:lnTo>
                  <a:pt x="894" y="168"/>
                </a:lnTo>
                <a:lnTo>
                  <a:pt x="894" y="168"/>
                </a:lnTo>
                <a:lnTo>
                  <a:pt x="730" y="188"/>
                </a:lnTo>
                <a:lnTo>
                  <a:pt x="580" y="208"/>
                </a:lnTo>
                <a:lnTo>
                  <a:pt x="432" y="230"/>
                </a:lnTo>
                <a:lnTo>
                  <a:pt x="432" y="230"/>
                </a:lnTo>
                <a:lnTo>
                  <a:pt x="420" y="232"/>
                </a:lnTo>
                <a:lnTo>
                  <a:pt x="386" y="236"/>
                </a:lnTo>
                <a:lnTo>
                  <a:pt x="336" y="238"/>
                </a:lnTo>
                <a:lnTo>
                  <a:pt x="308" y="238"/>
                </a:lnTo>
                <a:lnTo>
                  <a:pt x="276" y="238"/>
                </a:lnTo>
                <a:lnTo>
                  <a:pt x="244" y="234"/>
                </a:lnTo>
                <a:lnTo>
                  <a:pt x="212" y="228"/>
                </a:lnTo>
                <a:lnTo>
                  <a:pt x="178" y="220"/>
                </a:lnTo>
                <a:lnTo>
                  <a:pt x="144" y="208"/>
                </a:lnTo>
                <a:lnTo>
                  <a:pt x="112" y="194"/>
                </a:lnTo>
                <a:lnTo>
                  <a:pt x="82" y="174"/>
                </a:lnTo>
                <a:lnTo>
                  <a:pt x="68" y="162"/>
                </a:lnTo>
                <a:lnTo>
                  <a:pt x="54" y="150"/>
                </a:lnTo>
                <a:lnTo>
                  <a:pt x="42" y="136"/>
                </a:lnTo>
                <a:lnTo>
                  <a:pt x="30" y="122"/>
                </a:lnTo>
                <a:lnTo>
                  <a:pt x="30" y="122"/>
                </a:lnTo>
                <a:lnTo>
                  <a:pt x="24" y="116"/>
                </a:lnTo>
                <a:lnTo>
                  <a:pt x="20" y="108"/>
                </a:lnTo>
                <a:lnTo>
                  <a:pt x="14" y="96"/>
                </a:lnTo>
                <a:lnTo>
                  <a:pt x="10" y="80"/>
                </a:lnTo>
                <a:lnTo>
                  <a:pt x="4" y="58"/>
                </a:lnTo>
                <a:lnTo>
                  <a:pt x="2" y="32"/>
                </a:lnTo>
                <a:lnTo>
                  <a:pt x="0" y="0"/>
                </a:lnTo>
                <a:lnTo>
                  <a:pt x="0" y="0"/>
                </a:lnTo>
                <a:lnTo>
                  <a:pt x="0" y="20"/>
                </a:lnTo>
                <a:lnTo>
                  <a:pt x="2" y="42"/>
                </a:lnTo>
                <a:lnTo>
                  <a:pt x="4" y="72"/>
                </a:lnTo>
                <a:lnTo>
                  <a:pt x="12" y="108"/>
                </a:lnTo>
                <a:lnTo>
                  <a:pt x="22" y="152"/>
                </a:lnTo>
                <a:lnTo>
                  <a:pt x="38" y="200"/>
                </a:lnTo>
                <a:lnTo>
                  <a:pt x="60" y="256"/>
                </a:lnTo>
                <a:lnTo>
                  <a:pt x="74" y="284"/>
                </a:lnTo>
                <a:lnTo>
                  <a:pt x="90" y="314"/>
                </a:lnTo>
                <a:lnTo>
                  <a:pt x="106" y="346"/>
                </a:lnTo>
                <a:lnTo>
                  <a:pt x="126" y="378"/>
                </a:lnTo>
                <a:lnTo>
                  <a:pt x="148" y="410"/>
                </a:lnTo>
                <a:lnTo>
                  <a:pt x="172" y="444"/>
                </a:lnTo>
                <a:lnTo>
                  <a:pt x="198" y="478"/>
                </a:lnTo>
                <a:lnTo>
                  <a:pt x="228" y="514"/>
                </a:lnTo>
                <a:lnTo>
                  <a:pt x="260" y="550"/>
                </a:lnTo>
                <a:lnTo>
                  <a:pt x="294" y="586"/>
                </a:lnTo>
                <a:lnTo>
                  <a:pt x="332" y="622"/>
                </a:lnTo>
                <a:lnTo>
                  <a:pt x="374" y="658"/>
                </a:lnTo>
                <a:lnTo>
                  <a:pt x="418" y="696"/>
                </a:lnTo>
                <a:lnTo>
                  <a:pt x="464" y="732"/>
                </a:lnTo>
                <a:lnTo>
                  <a:pt x="516" y="770"/>
                </a:lnTo>
                <a:lnTo>
                  <a:pt x="570" y="806"/>
                </a:lnTo>
                <a:lnTo>
                  <a:pt x="570" y="806"/>
                </a:lnTo>
                <a:lnTo>
                  <a:pt x="582" y="814"/>
                </a:lnTo>
                <a:lnTo>
                  <a:pt x="614" y="834"/>
                </a:lnTo>
                <a:lnTo>
                  <a:pt x="666" y="862"/>
                </a:lnTo>
                <a:lnTo>
                  <a:pt x="698" y="876"/>
                </a:lnTo>
                <a:lnTo>
                  <a:pt x="732" y="892"/>
                </a:lnTo>
                <a:lnTo>
                  <a:pt x="770" y="908"/>
                </a:lnTo>
                <a:lnTo>
                  <a:pt x="810" y="922"/>
                </a:lnTo>
                <a:lnTo>
                  <a:pt x="854" y="934"/>
                </a:lnTo>
                <a:lnTo>
                  <a:pt x="898" y="944"/>
                </a:lnTo>
                <a:lnTo>
                  <a:pt x="944" y="952"/>
                </a:lnTo>
                <a:lnTo>
                  <a:pt x="990" y="958"/>
                </a:lnTo>
                <a:lnTo>
                  <a:pt x="1038" y="958"/>
                </a:lnTo>
                <a:lnTo>
                  <a:pt x="1086" y="954"/>
                </a:lnTo>
                <a:lnTo>
                  <a:pt x="1086" y="954"/>
                </a:lnTo>
                <a:lnTo>
                  <a:pt x="1094" y="952"/>
                </a:lnTo>
                <a:lnTo>
                  <a:pt x="1116" y="948"/>
                </a:lnTo>
                <a:lnTo>
                  <a:pt x="1152" y="936"/>
                </a:lnTo>
                <a:lnTo>
                  <a:pt x="1198" y="918"/>
                </a:lnTo>
                <a:lnTo>
                  <a:pt x="1224" y="906"/>
                </a:lnTo>
                <a:lnTo>
                  <a:pt x="1252" y="892"/>
                </a:lnTo>
                <a:lnTo>
                  <a:pt x="1280" y="876"/>
                </a:lnTo>
                <a:lnTo>
                  <a:pt x="1310" y="856"/>
                </a:lnTo>
                <a:lnTo>
                  <a:pt x="1340" y="836"/>
                </a:lnTo>
                <a:lnTo>
                  <a:pt x="1370" y="810"/>
                </a:lnTo>
                <a:lnTo>
                  <a:pt x="1400" y="784"/>
                </a:lnTo>
                <a:lnTo>
                  <a:pt x="1430" y="754"/>
                </a:lnTo>
                <a:lnTo>
                  <a:pt x="1430" y="754"/>
                </a:lnTo>
                <a:lnTo>
                  <a:pt x="1434" y="750"/>
                </a:lnTo>
                <a:lnTo>
                  <a:pt x="1444" y="744"/>
                </a:lnTo>
                <a:lnTo>
                  <a:pt x="1462" y="738"/>
                </a:lnTo>
                <a:lnTo>
                  <a:pt x="1474" y="736"/>
                </a:lnTo>
                <a:lnTo>
                  <a:pt x="1488" y="734"/>
                </a:lnTo>
                <a:lnTo>
                  <a:pt x="1488" y="734"/>
                </a:lnTo>
                <a:lnTo>
                  <a:pt x="1518" y="734"/>
                </a:lnTo>
                <a:lnTo>
                  <a:pt x="1562" y="734"/>
                </a:lnTo>
                <a:lnTo>
                  <a:pt x="1604" y="734"/>
                </a:lnTo>
                <a:lnTo>
                  <a:pt x="1630" y="736"/>
                </a:lnTo>
                <a:lnTo>
                  <a:pt x="1630" y="736"/>
                </a:lnTo>
                <a:lnTo>
                  <a:pt x="1646" y="742"/>
                </a:lnTo>
                <a:lnTo>
                  <a:pt x="1658" y="744"/>
                </a:lnTo>
                <a:lnTo>
                  <a:pt x="1664" y="742"/>
                </a:lnTo>
                <a:lnTo>
                  <a:pt x="1668" y="740"/>
                </a:lnTo>
                <a:lnTo>
                  <a:pt x="1680" y="732"/>
                </a:lnTo>
                <a:lnTo>
                  <a:pt x="1680" y="732"/>
                </a:lnTo>
                <a:lnTo>
                  <a:pt x="1684" y="728"/>
                </a:lnTo>
                <a:lnTo>
                  <a:pt x="1684" y="722"/>
                </a:lnTo>
                <a:lnTo>
                  <a:pt x="1684" y="700"/>
                </a:lnTo>
                <a:lnTo>
                  <a:pt x="1684" y="700"/>
                </a:lnTo>
                <a:lnTo>
                  <a:pt x="1684" y="690"/>
                </a:lnTo>
                <a:lnTo>
                  <a:pt x="1680" y="684"/>
                </a:lnTo>
                <a:lnTo>
                  <a:pt x="1676" y="678"/>
                </a:lnTo>
                <a:lnTo>
                  <a:pt x="1672" y="672"/>
                </a:lnTo>
                <a:lnTo>
                  <a:pt x="1668" y="670"/>
                </a:lnTo>
                <a:lnTo>
                  <a:pt x="1662" y="668"/>
                </a:lnTo>
                <a:lnTo>
                  <a:pt x="1658" y="666"/>
                </a:lnTo>
                <a:lnTo>
                  <a:pt x="1654" y="668"/>
                </a:lnTo>
                <a:lnTo>
                  <a:pt x="1654" y="668"/>
                </a:lnTo>
                <a:lnTo>
                  <a:pt x="1636" y="680"/>
                </a:lnTo>
                <a:lnTo>
                  <a:pt x="1624" y="688"/>
                </a:lnTo>
                <a:lnTo>
                  <a:pt x="1624" y="688"/>
                </a:lnTo>
                <a:lnTo>
                  <a:pt x="1618" y="690"/>
                </a:lnTo>
                <a:lnTo>
                  <a:pt x="1600" y="696"/>
                </a:lnTo>
                <a:lnTo>
                  <a:pt x="1586" y="696"/>
                </a:lnTo>
                <a:lnTo>
                  <a:pt x="1568" y="698"/>
                </a:lnTo>
                <a:lnTo>
                  <a:pt x="1544" y="696"/>
                </a:lnTo>
                <a:lnTo>
                  <a:pt x="1516" y="694"/>
                </a:lnTo>
                <a:lnTo>
                  <a:pt x="1516" y="694"/>
                </a:lnTo>
                <a:lnTo>
                  <a:pt x="1506" y="694"/>
                </a:lnTo>
                <a:lnTo>
                  <a:pt x="1484" y="692"/>
                </a:lnTo>
                <a:lnTo>
                  <a:pt x="1470" y="690"/>
                </a:lnTo>
                <a:lnTo>
                  <a:pt x="1458" y="688"/>
                </a:lnTo>
                <a:lnTo>
                  <a:pt x="1448" y="684"/>
                </a:lnTo>
                <a:lnTo>
                  <a:pt x="1444" y="678"/>
                </a:lnTo>
                <a:lnTo>
                  <a:pt x="1444" y="678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19050">
            <a:noFill/>
            <a:headEnd type="oval"/>
            <a:tailEnd type="oval"/>
          </a:ln>
          <a:effectLst/>
          <a:ex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lnSpc>
                <a:spcPct val="130000"/>
              </a:lnSpc>
              <a:defRPr/>
            </a:pPr>
            <a:endParaRPr lang="ko-KR" altLang="en-US">
              <a:solidFill>
                <a:prstClr val="black"/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 bwMode="auto">
          <a:xfrm>
            <a:off x="3042154" y="2538011"/>
            <a:ext cx="589905" cy="322652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ko-KR" dirty="0">
                <a:ln>
                  <a:solidFill>
                    <a:prstClr val="white"/>
                  </a:solidFill>
                </a:ln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TEXT</a:t>
            </a:r>
          </a:p>
        </p:txBody>
      </p:sp>
      <p:sp>
        <p:nvSpPr>
          <p:cNvPr id="19" name="出自【趣你的PPT】(微信:qunideppt)：最优质的PPT资源库"/>
          <p:cNvSpPr/>
          <p:nvPr/>
        </p:nvSpPr>
        <p:spPr bwMode="auto">
          <a:xfrm>
            <a:off x="2635166" y="5064783"/>
            <a:ext cx="589905" cy="322652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ko-KR" dirty="0">
                <a:ln>
                  <a:solidFill>
                    <a:prstClr val="white"/>
                  </a:solidFill>
                </a:ln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TEXT</a:t>
            </a:r>
          </a:p>
        </p:txBody>
      </p:sp>
      <p:sp>
        <p:nvSpPr>
          <p:cNvPr id="20" name="出自【趣你的PPT】(微信:qunideppt)：最优质的PPT资源库"/>
          <p:cNvSpPr/>
          <p:nvPr/>
        </p:nvSpPr>
        <p:spPr bwMode="auto">
          <a:xfrm>
            <a:off x="5113490" y="4149487"/>
            <a:ext cx="589905" cy="322652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ko-KR" dirty="0">
                <a:ln>
                  <a:solidFill>
                    <a:prstClr val="white"/>
                  </a:solidFill>
                </a:ln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TEXT</a:t>
            </a:r>
          </a:p>
        </p:txBody>
      </p:sp>
      <p:sp>
        <p:nvSpPr>
          <p:cNvPr id="21" name="出自【趣你的PPT】(微信:qunideppt)：最优质的PPT资源库"/>
          <p:cNvSpPr/>
          <p:nvPr/>
        </p:nvSpPr>
        <p:spPr bwMode="auto">
          <a:xfrm>
            <a:off x="3152506" y="3186616"/>
            <a:ext cx="1253869" cy="3790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ko-KR" altLang="en-US" sz="1600" b="1" dirty="0">
              <a:solidFill>
                <a:prstClr val="white"/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 bwMode="auto">
          <a:xfrm>
            <a:off x="2849039" y="3472532"/>
            <a:ext cx="2024063" cy="141667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。建议您选择微软雅黑字体。任何形式的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模板转载与转播，请保留版权和二维码页面，一起做个善良的人</a:t>
            </a:r>
            <a:r>
              <a:rPr lang="en-US" altLang="zh-CN" sz="12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.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8262323" y="1950088"/>
            <a:ext cx="1376899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7551645" y="2235993"/>
            <a:ext cx="2663534" cy="21634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8262323" y="3553682"/>
            <a:ext cx="1376899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7137308" y="3881989"/>
            <a:ext cx="3077871" cy="21634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8262323" y="5196251"/>
            <a:ext cx="1376899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7802640" y="5482156"/>
            <a:ext cx="2430555" cy="21634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en-US" altLang="zh-CN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6033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/>
      <p:bldP spid="27" grpId="0"/>
      <p:bldP spid="2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/>
          <p:nvPr/>
        </p:nvSpPr>
        <p:spPr>
          <a:xfrm>
            <a:off x="0" y="0"/>
            <a:ext cx="12192000" cy="323850"/>
          </a:xfrm>
          <a:prstGeom prst="rect">
            <a:avLst/>
          </a:prstGeom>
          <a:solidFill>
            <a:srgbClr val="D1E6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0" y="323850"/>
            <a:ext cx="12192000" cy="590550"/>
          </a:xfrm>
          <a:prstGeom prst="rect">
            <a:avLst/>
          </a:pr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6515420" y="2134012"/>
            <a:ext cx="4590731" cy="1475753"/>
          </a:xfrm>
          <a:prstGeom prst="roundRect">
            <a:avLst>
              <a:gd name="adj" fmla="val 9083"/>
            </a:avLst>
          </a:prstGeom>
          <a:noFill/>
          <a:ln>
            <a:solidFill>
              <a:srgbClr val="ADBA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6848795" y="2461599"/>
            <a:ext cx="3923980" cy="10291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</a:pPr>
            <a:r>
              <a:rPr lang="zh-CN" altLang="en-US" sz="1200" dirty="0" smtClean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 smtClean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 smtClean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r>
              <a:rPr lang="zh-CN" altLang="en-US" sz="12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一不小心，你就能学会</a:t>
            </a:r>
            <a:r>
              <a:rPr lang="en-US" altLang="zh-CN" sz="12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2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</a:t>
            </a:r>
            <a:endParaRPr lang="en-US" altLang="zh-CN" sz="1200" dirty="0">
              <a:solidFill>
                <a:srgbClr val="222A3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6515419" y="4343855"/>
            <a:ext cx="4590731" cy="1475753"/>
          </a:xfrm>
          <a:prstGeom prst="roundRect">
            <a:avLst>
              <a:gd name="adj" fmla="val 9083"/>
            </a:avLst>
          </a:prstGeom>
          <a:noFill/>
          <a:ln>
            <a:solidFill>
              <a:srgbClr val="ADBA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6848794" y="4671442"/>
            <a:ext cx="3923980" cy="10291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</a:pPr>
            <a:r>
              <a:rPr lang="zh-CN" altLang="en-US" sz="12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2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</a:t>
            </a:r>
            <a:endParaRPr lang="en-US" altLang="zh-CN" sz="1200" dirty="0">
              <a:solidFill>
                <a:srgbClr val="222A3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7171026" y="1899929"/>
            <a:ext cx="3279515" cy="462161"/>
          </a:xfrm>
          <a:prstGeom prst="roundRect">
            <a:avLst/>
          </a:pr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7402272" y="1949727"/>
            <a:ext cx="2797972" cy="379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ADD TITLE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7171026" y="4151079"/>
            <a:ext cx="3279515" cy="462161"/>
          </a:xfrm>
          <a:prstGeom prst="roundRect">
            <a:avLst/>
          </a:pr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7383222" y="4203357"/>
            <a:ext cx="2797972" cy="379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ADD TITLE</a:t>
            </a:r>
            <a:endParaRPr lang="en-US" altLang="zh-CN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8" name="出自【趣你的PPT】(微信:qunideppt)：最优质的PPT资源库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243" y="2131009"/>
            <a:ext cx="5257800" cy="3678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259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/>
          <p:nvPr/>
        </p:nvSpPr>
        <p:spPr>
          <a:xfrm>
            <a:off x="0" y="0"/>
            <a:ext cx="12192000" cy="323850"/>
          </a:xfrm>
          <a:prstGeom prst="rect">
            <a:avLst/>
          </a:prstGeom>
          <a:solidFill>
            <a:srgbClr val="D1E6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0" y="323850"/>
            <a:ext cx="12192000" cy="590550"/>
          </a:xfrm>
          <a:prstGeom prst="rect">
            <a:avLst/>
          </a:pr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4" name="出自【趣你的PPT】(微信:qunideppt)：最优质的PPT资源库"/>
          <p:cNvSpPr>
            <a:spLocks noChangeArrowheads="1"/>
          </p:cNvSpPr>
          <p:nvPr/>
        </p:nvSpPr>
        <p:spPr bwMode="auto">
          <a:xfrm rot="20751297">
            <a:off x="4135031" y="2357135"/>
            <a:ext cx="1589498" cy="3177739"/>
          </a:xfrm>
          <a:prstGeom prst="moon">
            <a:avLst>
              <a:gd name="adj" fmla="val 15190"/>
            </a:avLst>
          </a:prstGeom>
          <a:solidFill>
            <a:srgbClr val="187000"/>
          </a:solidFill>
          <a:ln w="3175" cmpd="sng">
            <a:solidFill>
              <a:srgbClr val="F8F8F8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kern="0" smtClean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>
            <a:spLocks noChangeArrowheads="1"/>
          </p:cNvSpPr>
          <p:nvPr/>
        </p:nvSpPr>
        <p:spPr bwMode="auto">
          <a:xfrm rot="15351297">
            <a:off x="5184628" y="3160065"/>
            <a:ext cx="1589498" cy="3177739"/>
          </a:xfrm>
          <a:prstGeom prst="moon">
            <a:avLst>
              <a:gd name="adj" fmla="val 15190"/>
            </a:avLst>
          </a:prstGeom>
          <a:solidFill>
            <a:srgbClr val="D1E601"/>
          </a:solidFill>
          <a:ln w="3175" cmpd="sng">
            <a:solidFill>
              <a:srgbClr val="F8F8F8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kern="0" smtClean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>
            <a:spLocks noChangeArrowheads="1"/>
          </p:cNvSpPr>
          <p:nvPr/>
        </p:nvSpPr>
        <p:spPr bwMode="auto">
          <a:xfrm flipH="1">
            <a:off x="4848013" y="3533032"/>
            <a:ext cx="2111947" cy="5224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2400" b="1" dirty="0" smtClean="0">
                <a:solidFill>
                  <a:srgbClr val="445469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2400" b="1" dirty="0" smtClean="0">
              <a:solidFill>
                <a:srgbClr val="445469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>
            <a:spLocks noChangeShapeType="1"/>
          </p:cNvSpPr>
          <p:nvPr/>
        </p:nvSpPr>
        <p:spPr bwMode="auto">
          <a:xfrm flipH="1">
            <a:off x="3237024" y="3200634"/>
            <a:ext cx="1049477" cy="0"/>
          </a:xfrm>
          <a:prstGeom prst="line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kern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>
            <a:spLocks noChangeShapeType="1"/>
          </p:cNvSpPr>
          <p:nvPr/>
        </p:nvSpPr>
        <p:spPr bwMode="auto">
          <a:xfrm flipH="1">
            <a:off x="3982894" y="5343020"/>
            <a:ext cx="1033060" cy="0"/>
          </a:xfrm>
          <a:prstGeom prst="line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kern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1066409" y="2886837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1367385" y="3167802"/>
            <a:ext cx="1652008" cy="4564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7665285" y="1994948"/>
            <a:ext cx="1257973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7665285" y="2278517"/>
            <a:ext cx="1649834" cy="4564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1817848" y="5096799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2145268" y="5343020"/>
            <a:ext cx="1662312" cy="4564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8599225" y="4241587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8593686" y="4557353"/>
            <a:ext cx="1764517" cy="4564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>
            <a:spLocks noChangeShapeType="1"/>
          </p:cNvSpPr>
          <p:nvPr/>
        </p:nvSpPr>
        <p:spPr bwMode="auto">
          <a:xfrm flipH="1">
            <a:off x="6428080" y="2241169"/>
            <a:ext cx="1049477" cy="0"/>
          </a:xfrm>
          <a:prstGeom prst="line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kern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>
            <a:spLocks noChangeShapeType="1"/>
          </p:cNvSpPr>
          <p:nvPr/>
        </p:nvSpPr>
        <p:spPr bwMode="auto">
          <a:xfrm flipH="1">
            <a:off x="7372212" y="4560183"/>
            <a:ext cx="1033060" cy="0"/>
          </a:xfrm>
          <a:prstGeom prst="line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kern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>
            <a:spLocks noChangeArrowheads="1"/>
          </p:cNvSpPr>
          <p:nvPr/>
        </p:nvSpPr>
        <p:spPr bwMode="auto">
          <a:xfrm rot="4551297">
            <a:off x="4949287" y="1322640"/>
            <a:ext cx="1588240" cy="3176480"/>
          </a:xfrm>
          <a:prstGeom prst="moon">
            <a:avLst>
              <a:gd name="adj" fmla="val 15190"/>
            </a:avLst>
          </a:prstGeom>
          <a:solidFill>
            <a:srgbClr val="D1E601"/>
          </a:solidFill>
          <a:ln w="3175" cmpd="sng">
            <a:solidFill>
              <a:srgbClr val="F8F8F8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kern="0" smtClean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>
            <a:spLocks noChangeArrowheads="1"/>
          </p:cNvSpPr>
          <p:nvPr/>
        </p:nvSpPr>
        <p:spPr bwMode="auto">
          <a:xfrm rot="9951297">
            <a:off x="5985041" y="2136896"/>
            <a:ext cx="1589498" cy="3177738"/>
          </a:xfrm>
          <a:prstGeom prst="moon">
            <a:avLst>
              <a:gd name="adj" fmla="val 15190"/>
            </a:avLst>
          </a:prstGeom>
          <a:solidFill>
            <a:srgbClr val="187000"/>
          </a:solidFill>
          <a:ln w="3175" cmpd="sng">
            <a:solidFill>
              <a:srgbClr val="F8F8F8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kern="0" smtClean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242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565"/>
            <a:ext cx="12199153" cy="6858594"/>
          </a:xfrm>
          <a:prstGeom prst="rect">
            <a:avLst/>
          </a:prstGeom>
        </p:spPr>
      </p:pic>
      <p:sp>
        <p:nvSpPr>
          <p:cNvPr id="14" name="出自【趣你的PPT】(微信:qunideppt)：最优质的PPT资源库"/>
          <p:cNvSpPr/>
          <p:nvPr/>
        </p:nvSpPr>
        <p:spPr>
          <a:xfrm>
            <a:off x="0" y="1985396"/>
            <a:ext cx="12199153" cy="2540907"/>
          </a:xfrm>
          <a:prstGeom prst="rect">
            <a:avLst/>
          </a:prstGeom>
          <a:solidFill>
            <a:schemeClr val="tx1">
              <a:lumMod val="65000"/>
              <a:lumOff val="3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14306" y="2174535"/>
            <a:ext cx="12192000" cy="2162628"/>
          </a:xfrm>
          <a:custGeom>
            <a:avLst/>
            <a:gdLst>
              <a:gd name="connsiteX0" fmla="*/ 3074546 w 12192000"/>
              <a:gd name="connsiteY0" fmla="*/ 0 h 2162628"/>
              <a:gd name="connsiteX1" fmla="*/ 12192000 w 12192000"/>
              <a:gd name="connsiteY1" fmla="*/ 0 h 2162628"/>
              <a:gd name="connsiteX2" fmla="*/ 12192000 w 12192000"/>
              <a:gd name="connsiteY2" fmla="*/ 2162628 h 2162628"/>
              <a:gd name="connsiteX3" fmla="*/ 3074546 w 12192000"/>
              <a:gd name="connsiteY3" fmla="*/ 2162628 h 2162628"/>
              <a:gd name="connsiteX4" fmla="*/ 3142641 w 12192000"/>
              <a:gd name="connsiteY4" fmla="*/ 2111708 h 2162628"/>
              <a:gd name="connsiteX5" fmla="*/ 3628571 w 12192000"/>
              <a:gd name="connsiteY5" fmla="*/ 1081314 h 2162628"/>
              <a:gd name="connsiteX6" fmla="*/ 3142641 w 12192000"/>
              <a:gd name="connsiteY6" fmla="*/ 50921 h 2162628"/>
              <a:gd name="connsiteX7" fmla="*/ 0 w 12192000"/>
              <a:gd name="connsiteY7" fmla="*/ 0 h 2162628"/>
              <a:gd name="connsiteX8" fmla="*/ 1511969 w 12192000"/>
              <a:gd name="connsiteY8" fmla="*/ 0 h 2162628"/>
              <a:gd name="connsiteX9" fmla="*/ 1443873 w 12192000"/>
              <a:gd name="connsiteY9" fmla="*/ 50921 h 2162628"/>
              <a:gd name="connsiteX10" fmla="*/ 957943 w 12192000"/>
              <a:gd name="connsiteY10" fmla="*/ 1081314 h 2162628"/>
              <a:gd name="connsiteX11" fmla="*/ 1443873 w 12192000"/>
              <a:gd name="connsiteY11" fmla="*/ 2111708 h 2162628"/>
              <a:gd name="connsiteX12" fmla="*/ 1511969 w 12192000"/>
              <a:gd name="connsiteY12" fmla="*/ 2162628 h 2162628"/>
              <a:gd name="connsiteX13" fmla="*/ 0 w 12192000"/>
              <a:gd name="connsiteY13" fmla="*/ 2162628 h 216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2162628">
                <a:moveTo>
                  <a:pt x="3074546" y="0"/>
                </a:moveTo>
                <a:lnTo>
                  <a:pt x="12192000" y="0"/>
                </a:lnTo>
                <a:lnTo>
                  <a:pt x="12192000" y="2162628"/>
                </a:lnTo>
                <a:lnTo>
                  <a:pt x="3074546" y="2162628"/>
                </a:lnTo>
                <a:lnTo>
                  <a:pt x="3142641" y="2111708"/>
                </a:lnTo>
                <a:cubicBezTo>
                  <a:pt x="3439411" y="1866791"/>
                  <a:pt x="3628571" y="1496143"/>
                  <a:pt x="3628571" y="1081314"/>
                </a:cubicBezTo>
                <a:cubicBezTo>
                  <a:pt x="3628571" y="666485"/>
                  <a:pt x="3439411" y="295837"/>
                  <a:pt x="3142641" y="50921"/>
                </a:cubicBezTo>
                <a:close/>
                <a:moveTo>
                  <a:pt x="0" y="0"/>
                </a:moveTo>
                <a:lnTo>
                  <a:pt x="1511969" y="0"/>
                </a:lnTo>
                <a:lnTo>
                  <a:pt x="1443873" y="50921"/>
                </a:lnTo>
                <a:cubicBezTo>
                  <a:pt x="1147104" y="295837"/>
                  <a:pt x="957943" y="666485"/>
                  <a:pt x="957943" y="1081314"/>
                </a:cubicBezTo>
                <a:cubicBezTo>
                  <a:pt x="957943" y="1496143"/>
                  <a:pt x="1147104" y="1866791"/>
                  <a:pt x="1443873" y="2111708"/>
                </a:cubicBezTo>
                <a:lnTo>
                  <a:pt x="1511969" y="2162628"/>
                </a:lnTo>
                <a:lnTo>
                  <a:pt x="0" y="2162628"/>
                </a:lnTo>
                <a:close/>
              </a:path>
            </a:pathLst>
          </a:cu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1015793" y="1964078"/>
            <a:ext cx="2583542" cy="2583542"/>
          </a:xfrm>
          <a:prstGeom prst="ellipse">
            <a:avLst/>
          </a:prstGeom>
          <a:solidFill>
            <a:srgbClr val="D1E6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5" name="出自【趣你的PPT】(微信:qunideppt)：最优质的PPT资源库"/>
          <p:cNvSpPr txBox="1"/>
          <p:nvPr/>
        </p:nvSpPr>
        <p:spPr>
          <a:xfrm>
            <a:off x="5169718" y="2748018"/>
            <a:ext cx="4336232" cy="1284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6600" b="1" dirty="0" smtClean="0">
                <a:ln>
                  <a:solidFill>
                    <a:srgbClr val="FFFFFF"/>
                  </a:solidFill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6600" b="1" dirty="0" smtClean="0">
                <a:ln>
                  <a:solidFill>
                    <a:srgbClr val="FFFFFF"/>
                  </a:solidFill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未来展望</a:t>
            </a:r>
            <a:endParaRPr lang="zh-CN" altLang="en-US" sz="6600" b="1" dirty="0">
              <a:ln>
                <a:solidFill>
                  <a:srgbClr val="FFFFFF"/>
                </a:solidFill>
              </a:ln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1426729" y="2455851"/>
            <a:ext cx="1761670" cy="1599996"/>
          </a:xfrm>
          <a:custGeom>
            <a:avLst/>
            <a:gdLst>
              <a:gd name="T0" fmla="*/ 0 w 120"/>
              <a:gd name="T1" fmla="*/ 106 h 109"/>
              <a:gd name="T2" fmla="*/ 7 w 120"/>
              <a:gd name="T3" fmla="*/ 109 h 109"/>
              <a:gd name="T4" fmla="*/ 21 w 120"/>
              <a:gd name="T5" fmla="*/ 86 h 109"/>
              <a:gd name="T6" fmla="*/ 75 w 120"/>
              <a:gd name="T7" fmla="*/ 74 h 109"/>
              <a:gd name="T8" fmla="*/ 120 w 120"/>
              <a:gd name="T9" fmla="*/ 0 h 109"/>
              <a:gd name="T10" fmla="*/ 14 w 120"/>
              <a:gd name="T11" fmla="*/ 82 h 109"/>
              <a:gd name="T12" fmla="*/ 65 w 120"/>
              <a:gd name="T13" fmla="*/ 33 h 109"/>
              <a:gd name="T14" fmla="*/ 0 w 120"/>
              <a:gd name="T15" fmla="*/ 106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0" h="109">
                <a:moveTo>
                  <a:pt x="0" y="106"/>
                </a:moveTo>
                <a:cubicBezTo>
                  <a:pt x="0" y="106"/>
                  <a:pt x="0" y="109"/>
                  <a:pt x="7" y="109"/>
                </a:cubicBezTo>
                <a:cubicBezTo>
                  <a:pt x="6" y="103"/>
                  <a:pt x="21" y="86"/>
                  <a:pt x="21" y="86"/>
                </a:cubicBezTo>
                <a:cubicBezTo>
                  <a:pt x="21" y="86"/>
                  <a:pt x="48" y="104"/>
                  <a:pt x="75" y="74"/>
                </a:cubicBezTo>
                <a:cubicBezTo>
                  <a:pt x="102" y="45"/>
                  <a:pt x="83" y="21"/>
                  <a:pt x="120" y="0"/>
                </a:cubicBezTo>
                <a:cubicBezTo>
                  <a:pt x="31" y="19"/>
                  <a:pt x="13" y="46"/>
                  <a:pt x="14" y="82"/>
                </a:cubicBezTo>
                <a:cubicBezTo>
                  <a:pt x="23" y="65"/>
                  <a:pt x="45" y="42"/>
                  <a:pt x="65" y="33"/>
                </a:cubicBezTo>
                <a:cubicBezTo>
                  <a:pt x="31" y="56"/>
                  <a:pt x="10" y="90"/>
                  <a:pt x="0" y="10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0296" tIns="40148" rIns="80296" bIns="40148"/>
          <a:lstStyle/>
          <a:p>
            <a:pPr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kumimoji="0" lang="zh-CN" altLang="en-US" sz="1581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457122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/>
          <p:nvPr/>
        </p:nvSpPr>
        <p:spPr>
          <a:xfrm>
            <a:off x="0" y="0"/>
            <a:ext cx="12192000" cy="323850"/>
          </a:xfrm>
          <a:prstGeom prst="rect">
            <a:avLst/>
          </a:prstGeom>
          <a:solidFill>
            <a:srgbClr val="D1E6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0" y="323850"/>
            <a:ext cx="12192000" cy="590550"/>
          </a:xfrm>
          <a:prstGeom prst="rect">
            <a:avLst/>
          </a:pr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5031034" y="2821235"/>
            <a:ext cx="2053733" cy="2053733"/>
          </a:xfrm>
          <a:prstGeom prst="ellipse">
            <a:avLst/>
          </a:pr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1669270" y="2821235"/>
            <a:ext cx="2053733" cy="2053733"/>
          </a:xfrm>
          <a:prstGeom prst="ellipse">
            <a:avLst/>
          </a:pr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8392798" y="2821235"/>
            <a:ext cx="2053733" cy="2053733"/>
          </a:xfrm>
          <a:prstGeom prst="ellipse">
            <a:avLst/>
          </a:pr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374902" y="3059115"/>
            <a:ext cx="617534" cy="617534"/>
          </a:xfrm>
          <a:custGeom>
            <a:avLst/>
            <a:gdLst>
              <a:gd name="T0" fmla="*/ 144 w 288"/>
              <a:gd name="T1" fmla="*/ 0 h 288"/>
              <a:gd name="T2" fmla="*/ 0 w 288"/>
              <a:gd name="T3" fmla="*/ 144 h 288"/>
              <a:gd name="T4" fmla="*/ 17 w 288"/>
              <a:gd name="T5" fmla="*/ 212 h 288"/>
              <a:gd name="T6" fmla="*/ 77 w 288"/>
              <a:gd name="T7" fmla="*/ 272 h 288"/>
              <a:gd name="T8" fmla="*/ 144 w 288"/>
              <a:gd name="T9" fmla="*/ 288 h 288"/>
              <a:gd name="T10" fmla="*/ 213 w 288"/>
              <a:gd name="T11" fmla="*/ 271 h 288"/>
              <a:gd name="T12" fmla="*/ 272 w 288"/>
              <a:gd name="T13" fmla="*/ 210 h 288"/>
              <a:gd name="T14" fmla="*/ 288 w 288"/>
              <a:gd name="T15" fmla="*/ 144 h 288"/>
              <a:gd name="T16" fmla="*/ 144 w 288"/>
              <a:gd name="T17" fmla="*/ 0 h 288"/>
              <a:gd name="T18" fmla="*/ 248 w 288"/>
              <a:gd name="T19" fmla="*/ 138 h 288"/>
              <a:gd name="T20" fmla="*/ 215 w 288"/>
              <a:gd name="T21" fmla="*/ 138 h 288"/>
              <a:gd name="T22" fmla="*/ 215 w 288"/>
              <a:gd name="T23" fmla="*/ 125 h 288"/>
              <a:gd name="T24" fmla="*/ 248 w 288"/>
              <a:gd name="T25" fmla="*/ 125 h 288"/>
              <a:gd name="T26" fmla="*/ 248 w 288"/>
              <a:gd name="T27" fmla="*/ 138 h 288"/>
              <a:gd name="T28" fmla="*/ 212 w 288"/>
              <a:gd name="T29" fmla="*/ 65 h 288"/>
              <a:gd name="T30" fmla="*/ 221 w 288"/>
              <a:gd name="T31" fmla="*/ 74 h 288"/>
              <a:gd name="T32" fmla="*/ 198 w 288"/>
              <a:gd name="T33" fmla="*/ 97 h 288"/>
              <a:gd name="T34" fmla="*/ 189 w 288"/>
              <a:gd name="T35" fmla="*/ 88 h 288"/>
              <a:gd name="T36" fmla="*/ 212 w 288"/>
              <a:gd name="T37" fmla="*/ 65 h 288"/>
              <a:gd name="T38" fmla="*/ 137 w 288"/>
              <a:gd name="T39" fmla="*/ 35 h 288"/>
              <a:gd name="T40" fmla="*/ 151 w 288"/>
              <a:gd name="T41" fmla="*/ 35 h 288"/>
              <a:gd name="T42" fmla="*/ 151 w 288"/>
              <a:gd name="T43" fmla="*/ 36 h 288"/>
              <a:gd name="T44" fmla="*/ 151 w 288"/>
              <a:gd name="T45" fmla="*/ 68 h 288"/>
              <a:gd name="T46" fmla="*/ 137 w 288"/>
              <a:gd name="T47" fmla="*/ 68 h 288"/>
              <a:gd name="T48" fmla="*/ 137 w 288"/>
              <a:gd name="T49" fmla="*/ 36 h 288"/>
              <a:gd name="T50" fmla="*/ 137 w 288"/>
              <a:gd name="T51" fmla="*/ 35 h 288"/>
              <a:gd name="T52" fmla="*/ 40 w 288"/>
              <a:gd name="T53" fmla="*/ 125 h 288"/>
              <a:gd name="T54" fmla="*/ 73 w 288"/>
              <a:gd name="T55" fmla="*/ 125 h 288"/>
              <a:gd name="T56" fmla="*/ 73 w 288"/>
              <a:gd name="T57" fmla="*/ 138 h 288"/>
              <a:gd name="T58" fmla="*/ 40 w 288"/>
              <a:gd name="T59" fmla="*/ 138 h 288"/>
              <a:gd name="T60" fmla="*/ 40 w 288"/>
              <a:gd name="T61" fmla="*/ 125 h 288"/>
              <a:gd name="T62" fmla="*/ 90 w 288"/>
              <a:gd name="T63" fmla="*/ 97 h 288"/>
              <a:gd name="T64" fmla="*/ 66 w 288"/>
              <a:gd name="T65" fmla="*/ 74 h 288"/>
              <a:gd name="T66" fmla="*/ 76 w 288"/>
              <a:gd name="T67" fmla="*/ 65 h 288"/>
              <a:gd name="T68" fmla="*/ 99 w 288"/>
              <a:gd name="T69" fmla="*/ 88 h 288"/>
              <a:gd name="T70" fmla="*/ 90 w 288"/>
              <a:gd name="T71" fmla="*/ 97 h 288"/>
              <a:gd name="T72" fmla="*/ 140 w 288"/>
              <a:gd name="T73" fmla="*/ 252 h 288"/>
              <a:gd name="T74" fmla="*/ 132 w 288"/>
              <a:gd name="T75" fmla="*/ 248 h 288"/>
              <a:gd name="T76" fmla="*/ 130 w 288"/>
              <a:gd name="T77" fmla="*/ 225 h 288"/>
              <a:gd name="T78" fmla="*/ 140 w 288"/>
              <a:gd name="T79" fmla="*/ 107 h 288"/>
              <a:gd name="T80" fmla="*/ 150 w 288"/>
              <a:gd name="T81" fmla="*/ 107 h 288"/>
              <a:gd name="T82" fmla="*/ 160 w 288"/>
              <a:gd name="T83" fmla="*/ 226 h 288"/>
              <a:gd name="T84" fmla="*/ 157 w 288"/>
              <a:gd name="T85" fmla="*/ 248 h 288"/>
              <a:gd name="T86" fmla="*/ 151 w 288"/>
              <a:gd name="T87" fmla="*/ 252 h 288"/>
              <a:gd name="T88" fmla="*/ 140 w 288"/>
              <a:gd name="T89" fmla="*/ 252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288" h="288">
                <a:moveTo>
                  <a:pt x="144" y="0"/>
                </a:moveTo>
                <a:cubicBezTo>
                  <a:pt x="64" y="0"/>
                  <a:pt x="0" y="65"/>
                  <a:pt x="0" y="144"/>
                </a:cubicBezTo>
                <a:cubicBezTo>
                  <a:pt x="0" y="169"/>
                  <a:pt x="6" y="192"/>
                  <a:pt x="17" y="212"/>
                </a:cubicBezTo>
                <a:cubicBezTo>
                  <a:pt x="31" y="237"/>
                  <a:pt x="52" y="258"/>
                  <a:pt x="77" y="272"/>
                </a:cubicBezTo>
                <a:cubicBezTo>
                  <a:pt x="97" y="282"/>
                  <a:pt x="120" y="288"/>
                  <a:pt x="144" y="288"/>
                </a:cubicBezTo>
                <a:cubicBezTo>
                  <a:pt x="169" y="288"/>
                  <a:pt x="192" y="282"/>
                  <a:pt x="213" y="271"/>
                </a:cubicBezTo>
                <a:cubicBezTo>
                  <a:pt x="238" y="257"/>
                  <a:pt x="259" y="236"/>
                  <a:pt x="272" y="210"/>
                </a:cubicBezTo>
                <a:cubicBezTo>
                  <a:pt x="282" y="190"/>
                  <a:pt x="288" y="168"/>
                  <a:pt x="288" y="144"/>
                </a:cubicBezTo>
                <a:cubicBezTo>
                  <a:pt x="288" y="65"/>
                  <a:pt x="224" y="0"/>
                  <a:pt x="144" y="0"/>
                </a:cubicBezTo>
                <a:close/>
                <a:moveTo>
                  <a:pt x="248" y="138"/>
                </a:moveTo>
                <a:cubicBezTo>
                  <a:pt x="215" y="138"/>
                  <a:pt x="215" y="138"/>
                  <a:pt x="215" y="138"/>
                </a:cubicBezTo>
                <a:cubicBezTo>
                  <a:pt x="215" y="125"/>
                  <a:pt x="215" y="125"/>
                  <a:pt x="215" y="125"/>
                </a:cubicBezTo>
                <a:cubicBezTo>
                  <a:pt x="248" y="125"/>
                  <a:pt x="248" y="125"/>
                  <a:pt x="248" y="125"/>
                </a:cubicBezTo>
                <a:lnTo>
                  <a:pt x="248" y="138"/>
                </a:lnTo>
                <a:close/>
                <a:moveTo>
                  <a:pt x="212" y="65"/>
                </a:moveTo>
                <a:cubicBezTo>
                  <a:pt x="221" y="74"/>
                  <a:pt x="221" y="74"/>
                  <a:pt x="221" y="74"/>
                </a:cubicBezTo>
                <a:cubicBezTo>
                  <a:pt x="198" y="97"/>
                  <a:pt x="198" y="97"/>
                  <a:pt x="198" y="97"/>
                </a:cubicBezTo>
                <a:cubicBezTo>
                  <a:pt x="189" y="88"/>
                  <a:pt x="189" y="88"/>
                  <a:pt x="189" y="88"/>
                </a:cubicBezTo>
                <a:lnTo>
                  <a:pt x="212" y="65"/>
                </a:lnTo>
                <a:close/>
                <a:moveTo>
                  <a:pt x="137" y="35"/>
                </a:moveTo>
                <a:cubicBezTo>
                  <a:pt x="151" y="35"/>
                  <a:pt x="151" y="35"/>
                  <a:pt x="151" y="35"/>
                </a:cubicBezTo>
                <a:cubicBezTo>
                  <a:pt x="151" y="36"/>
                  <a:pt x="151" y="36"/>
                  <a:pt x="151" y="36"/>
                </a:cubicBezTo>
                <a:cubicBezTo>
                  <a:pt x="151" y="68"/>
                  <a:pt x="151" y="68"/>
                  <a:pt x="151" y="68"/>
                </a:cubicBezTo>
                <a:cubicBezTo>
                  <a:pt x="137" y="68"/>
                  <a:pt x="137" y="68"/>
                  <a:pt x="137" y="68"/>
                </a:cubicBezTo>
                <a:cubicBezTo>
                  <a:pt x="137" y="36"/>
                  <a:pt x="137" y="36"/>
                  <a:pt x="137" y="36"/>
                </a:cubicBezTo>
                <a:lnTo>
                  <a:pt x="137" y="35"/>
                </a:lnTo>
                <a:close/>
                <a:moveTo>
                  <a:pt x="40" y="125"/>
                </a:moveTo>
                <a:cubicBezTo>
                  <a:pt x="73" y="125"/>
                  <a:pt x="73" y="125"/>
                  <a:pt x="73" y="125"/>
                </a:cubicBezTo>
                <a:cubicBezTo>
                  <a:pt x="73" y="138"/>
                  <a:pt x="73" y="138"/>
                  <a:pt x="73" y="138"/>
                </a:cubicBezTo>
                <a:cubicBezTo>
                  <a:pt x="40" y="138"/>
                  <a:pt x="40" y="138"/>
                  <a:pt x="40" y="138"/>
                </a:cubicBezTo>
                <a:lnTo>
                  <a:pt x="40" y="125"/>
                </a:lnTo>
                <a:close/>
                <a:moveTo>
                  <a:pt x="90" y="97"/>
                </a:moveTo>
                <a:cubicBezTo>
                  <a:pt x="66" y="74"/>
                  <a:pt x="66" y="74"/>
                  <a:pt x="66" y="74"/>
                </a:cubicBezTo>
                <a:cubicBezTo>
                  <a:pt x="76" y="65"/>
                  <a:pt x="76" y="65"/>
                  <a:pt x="76" y="65"/>
                </a:cubicBezTo>
                <a:cubicBezTo>
                  <a:pt x="99" y="88"/>
                  <a:pt x="99" y="88"/>
                  <a:pt x="99" y="88"/>
                </a:cubicBezTo>
                <a:lnTo>
                  <a:pt x="90" y="97"/>
                </a:lnTo>
                <a:close/>
                <a:moveTo>
                  <a:pt x="140" y="252"/>
                </a:moveTo>
                <a:cubicBezTo>
                  <a:pt x="137" y="251"/>
                  <a:pt x="135" y="250"/>
                  <a:pt x="132" y="248"/>
                </a:cubicBezTo>
                <a:cubicBezTo>
                  <a:pt x="126" y="242"/>
                  <a:pt x="126" y="232"/>
                  <a:pt x="130" y="225"/>
                </a:cubicBezTo>
                <a:cubicBezTo>
                  <a:pt x="140" y="107"/>
                  <a:pt x="140" y="107"/>
                  <a:pt x="140" y="107"/>
                </a:cubicBezTo>
                <a:cubicBezTo>
                  <a:pt x="150" y="107"/>
                  <a:pt x="150" y="107"/>
                  <a:pt x="150" y="107"/>
                </a:cubicBezTo>
                <a:cubicBezTo>
                  <a:pt x="160" y="226"/>
                  <a:pt x="160" y="226"/>
                  <a:pt x="160" y="226"/>
                </a:cubicBezTo>
                <a:cubicBezTo>
                  <a:pt x="164" y="233"/>
                  <a:pt x="164" y="242"/>
                  <a:pt x="157" y="248"/>
                </a:cubicBezTo>
                <a:cubicBezTo>
                  <a:pt x="156" y="250"/>
                  <a:pt x="153" y="251"/>
                  <a:pt x="151" y="252"/>
                </a:cubicBezTo>
                <a:cubicBezTo>
                  <a:pt x="147" y="253"/>
                  <a:pt x="143" y="253"/>
                  <a:pt x="140" y="2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30000"/>
              </a:lnSpc>
            </a:pPr>
            <a:endParaRPr lang="zh-CN" altLang="en-US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42900" y="3079764"/>
            <a:ext cx="617534" cy="439032"/>
          </a:xfrm>
          <a:custGeom>
            <a:avLst/>
            <a:gdLst>
              <a:gd name="T0" fmla="*/ 279 w 288"/>
              <a:gd name="T1" fmla="*/ 24 h 204"/>
              <a:gd name="T2" fmla="*/ 219 w 288"/>
              <a:gd name="T3" fmla="*/ 24 h 204"/>
              <a:gd name="T4" fmla="*/ 219 w 288"/>
              <a:gd name="T5" fmla="*/ 24 h 204"/>
              <a:gd name="T6" fmla="*/ 211 w 288"/>
              <a:gd name="T7" fmla="*/ 8 h 204"/>
              <a:gd name="T8" fmla="*/ 199 w 288"/>
              <a:gd name="T9" fmla="*/ 0 h 204"/>
              <a:gd name="T10" fmla="*/ 89 w 288"/>
              <a:gd name="T11" fmla="*/ 0 h 204"/>
              <a:gd name="T12" fmla="*/ 77 w 288"/>
              <a:gd name="T13" fmla="*/ 8 h 204"/>
              <a:gd name="T14" fmla="*/ 68 w 288"/>
              <a:gd name="T15" fmla="*/ 24 h 204"/>
              <a:gd name="T16" fmla="*/ 68 w 288"/>
              <a:gd name="T17" fmla="*/ 24 h 204"/>
              <a:gd name="T18" fmla="*/ 9 w 288"/>
              <a:gd name="T19" fmla="*/ 24 h 204"/>
              <a:gd name="T20" fmla="*/ 0 w 288"/>
              <a:gd name="T21" fmla="*/ 33 h 204"/>
              <a:gd name="T22" fmla="*/ 0 w 288"/>
              <a:gd name="T23" fmla="*/ 195 h 204"/>
              <a:gd name="T24" fmla="*/ 9 w 288"/>
              <a:gd name="T25" fmla="*/ 204 h 204"/>
              <a:gd name="T26" fmla="*/ 279 w 288"/>
              <a:gd name="T27" fmla="*/ 204 h 204"/>
              <a:gd name="T28" fmla="*/ 288 w 288"/>
              <a:gd name="T29" fmla="*/ 195 h 204"/>
              <a:gd name="T30" fmla="*/ 288 w 288"/>
              <a:gd name="T31" fmla="*/ 33 h 204"/>
              <a:gd name="T32" fmla="*/ 279 w 288"/>
              <a:gd name="T33" fmla="*/ 24 h 204"/>
              <a:gd name="T34" fmla="*/ 144 w 288"/>
              <a:gd name="T35" fmla="*/ 175 h 204"/>
              <a:gd name="T36" fmla="*/ 82 w 288"/>
              <a:gd name="T37" fmla="*/ 113 h 204"/>
              <a:gd name="T38" fmla="*/ 144 w 288"/>
              <a:gd name="T39" fmla="*/ 51 h 204"/>
              <a:gd name="T40" fmla="*/ 206 w 288"/>
              <a:gd name="T41" fmla="*/ 113 h 204"/>
              <a:gd name="T42" fmla="*/ 144 w 288"/>
              <a:gd name="T43" fmla="*/ 175 h 2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88" h="204">
                <a:moveTo>
                  <a:pt x="279" y="24"/>
                </a:moveTo>
                <a:cubicBezTo>
                  <a:pt x="219" y="24"/>
                  <a:pt x="219" y="24"/>
                  <a:pt x="219" y="24"/>
                </a:cubicBezTo>
                <a:cubicBezTo>
                  <a:pt x="219" y="24"/>
                  <a:pt x="219" y="24"/>
                  <a:pt x="219" y="24"/>
                </a:cubicBezTo>
                <a:cubicBezTo>
                  <a:pt x="211" y="8"/>
                  <a:pt x="211" y="8"/>
                  <a:pt x="211" y="8"/>
                </a:cubicBezTo>
                <a:cubicBezTo>
                  <a:pt x="209" y="3"/>
                  <a:pt x="204" y="0"/>
                  <a:pt x="199" y="0"/>
                </a:cubicBezTo>
                <a:cubicBezTo>
                  <a:pt x="89" y="0"/>
                  <a:pt x="89" y="0"/>
                  <a:pt x="89" y="0"/>
                </a:cubicBezTo>
                <a:cubicBezTo>
                  <a:pt x="84" y="0"/>
                  <a:pt x="79" y="3"/>
                  <a:pt x="77" y="8"/>
                </a:cubicBezTo>
                <a:cubicBezTo>
                  <a:pt x="68" y="24"/>
                  <a:pt x="68" y="24"/>
                  <a:pt x="68" y="24"/>
                </a:cubicBezTo>
                <a:cubicBezTo>
                  <a:pt x="68" y="24"/>
                  <a:pt x="68" y="24"/>
                  <a:pt x="68" y="24"/>
                </a:cubicBezTo>
                <a:cubicBezTo>
                  <a:pt x="9" y="24"/>
                  <a:pt x="9" y="24"/>
                  <a:pt x="9" y="24"/>
                </a:cubicBezTo>
                <a:cubicBezTo>
                  <a:pt x="4" y="24"/>
                  <a:pt x="0" y="28"/>
                  <a:pt x="0" y="33"/>
                </a:cubicBezTo>
                <a:cubicBezTo>
                  <a:pt x="0" y="195"/>
                  <a:pt x="0" y="195"/>
                  <a:pt x="0" y="195"/>
                </a:cubicBezTo>
                <a:cubicBezTo>
                  <a:pt x="0" y="200"/>
                  <a:pt x="4" y="204"/>
                  <a:pt x="9" y="204"/>
                </a:cubicBezTo>
                <a:cubicBezTo>
                  <a:pt x="279" y="204"/>
                  <a:pt x="279" y="204"/>
                  <a:pt x="279" y="204"/>
                </a:cubicBezTo>
                <a:cubicBezTo>
                  <a:pt x="284" y="204"/>
                  <a:pt x="288" y="200"/>
                  <a:pt x="288" y="195"/>
                </a:cubicBezTo>
                <a:cubicBezTo>
                  <a:pt x="288" y="33"/>
                  <a:pt x="288" y="33"/>
                  <a:pt x="288" y="33"/>
                </a:cubicBezTo>
                <a:cubicBezTo>
                  <a:pt x="288" y="28"/>
                  <a:pt x="284" y="24"/>
                  <a:pt x="279" y="24"/>
                </a:cubicBezTo>
                <a:close/>
                <a:moveTo>
                  <a:pt x="144" y="175"/>
                </a:moveTo>
                <a:cubicBezTo>
                  <a:pt x="109" y="175"/>
                  <a:pt x="82" y="147"/>
                  <a:pt x="82" y="113"/>
                </a:cubicBezTo>
                <a:cubicBezTo>
                  <a:pt x="82" y="78"/>
                  <a:pt x="109" y="51"/>
                  <a:pt x="144" y="51"/>
                </a:cubicBezTo>
                <a:cubicBezTo>
                  <a:pt x="178" y="51"/>
                  <a:pt x="206" y="78"/>
                  <a:pt x="206" y="113"/>
                </a:cubicBezTo>
                <a:cubicBezTo>
                  <a:pt x="206" y="147"/>
                  <a:pt x="178" y="175"/>
                  <a:pt x="144" y="1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30000"/>
              </a:lnSpc>
            </a:pPr>
            <a:endParaRPr lang="zh-CN" altLang="en-US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110897" y="3127491"/>
            <a:ext cx="617534" cy="308768"/>
          </a:xfrm>
          <a:custGeom>
            <a:avLst/>
            <a:gdLst>
              <a:gd name="T0" fmla="*/ 144 w 288"/>
              <a:gd name="T1" fmla="*/ 102 h 144"/>
              <a:gd name="T2" fmla="*/ 72 w 288"/>
              <a:gd name="T3" fmla="*/ 144 h 144"/>
              <a:gd name="T4" fmla="*/ 20 w 288"/>
              <a:gd name="T5" fmla="*/ 124 h 144"/>
              <a:gd name="T6" fmla="*/ 0 w 288"/>
              <a:gd name="T7" fmla="*/ 72 h 144"/>
              <a:gd name="T8" fmla="*/ 20 w 288"/>
              <a:gd name="T9" fmla="*/ 20 h 144"/>
              <a:gd name="T10" fmla="*/ 72 w 288"/>
              <a:gd name="T11" fmla="*/ 0 h 144"/>
              <a:gd name="T12" fmla="*/ 144 w 288"/>
              <a:gd name="T13" fmla="*/ 42 h 144"/>
              <a:gd name="T14" fmla="*/ 216 w 288"/>
              <a:gd name="T15" fmla="*/ 0 h 144"/>
              <a:gd name="T16" fmla="*/ 268 w 288"/>
              <a:gd name="T17" fmla="*/ 20 h 144"/>
              <a:gd name="T18" fmla="*/ 288 w 288"/>
              <a:gd name="T19" fmla="*/ 72 h 144"/>
              <a:gd name="T20" fmla="*/ 268 w 288"/>
              <a:gd name="T21" fmla="*/ 124 h 144"/>
              <a:gd name="T22" fmla="*/ 217 w 288"/>
              <a:gd name="T23" fmla="*/ 144 h 144"/>
              <a:gd name="T24" fmla="*/ 144 w 288"/>
              <a:gd name="T25" fmla="*/ 102 h 144"/>
              <a:gd name="T26" fmla="*/ 121 w 288"/>
              <a:gd name="T27" fmla="*/ 72 h 144"/>
              <a:gd name="T28" fmla="*/ 73 w 288"/>
              <a:gd name="T29" fmla="*/ 39 h 144"/>
              <a:gd name="T30" fmla="*/ 50 w 288"/>
              <a:gd name="T31" fmla="*/ 49 h 144"/>
              <a:gd name="T32" fmla="*/ 40 w 288"/>
              <a:gd name="T33" fmla="*/ 72 h 144"/>
              <a:gd name="T34" fmla="*/ 50 w 288"/>
              <a:gd name="T35" fmla="*/ 96 h 144"/>
              <a:gd name="T36" fmla="*/ 73 w 288"/>
              <a:gd name="T37" fmla="*/ 105 h 144"/>
              <a:gd name="T38" fmla="*/ 121 w 288"/>
              <a:gd name="T39" fmla="*/ 72 h 144"/>
              <a:gd name="T40" fmla="*/ 167 w 288"/>
              <a:gd name="T41" fmla="*/ 72 h 144"/>
              <a:gd name="T42" fmla="*/ 215 w 288"/>
              <a:gd name="T43" fmla="*/ 105 h 144"/>
              <a:gd name="T44" fmla="*/ 238 w 288"/>
              <a:gd name="T45" fmla="*/ 96 h 144"/>
              <a:gd name="T46" fmla="*/ 247 w 288"/>
              <a:gd name="T47" fmla="*/ 72 h 144"/>
              <a:gd name="T48" fmla="*/ 238 w 288"/>
              <a:gd name="T49" fmla="*/ 49 h 144"/>
              <a:gd name="T50" fmla="*/ 215 w 288"/>
              <a:gd name="T51" fmla="*/ 39 h 144"/>
              <a:gd name="T52" fmla="*/ 167 w 288"/>
              <a:gd name="T53" fmla="*/ 72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88" h="144">
                <a:moveTo>
                  <a:pt x="144" y="102"/>
                </a:moveTo>
                <a:cubicBezTo>
                  <a:pt x="122" y="130"/>
                  <a:pt x="99" y="144"/>
                  <a:pt x="72" y="144"/>
                </a:cubicBezTo>
                <a:cubicBezTo>
                  <a:pt x="51" y="144"/>
                  <a:pt x="33" y="137"/>
                  <a:pt x="20" y="124"/>
                </a:cubicBezTo>
                <a:cubicBezTo>
                  <a:pt x="6" y="110"/>
                  <a:pt x="0" y="93"/>
                  <a:pt x="0" y="72"/>
                </a:cubicBezTo>
                <a:cubicBezTo>
                  <a:pt x="0" y="51"/>
                  <a:pt x="7" y="34"/>
                  <a:pt x="20" y="20"/>
                </a:cubicBezTo>
                <a:cubicBezTo>
                  <a:pt x="34" y="7"/>
                  <a:pt x="51" y="0"/>
                  <a:pt x="72" y="0"/>
                </a:cubicBezTo>
                <a:cubicBezTo>
                  <a:pt x="98" y="0"/>
                  <a:pt x="123" y="14"/>
                  <a:pt x="144" y="42"/>
                </a:cubicBezTo>
                <a:cubicBezTo>
                  <a:pt x="164" y="14"/>
                  <a:pt x="188" y="0"/>
                  <a:pt x="216" y="0"/>
                </a:cubicBezTo>
                <a:cubicBezTo>
                  <a:pt x="238" y="0"/>
                  <a:pt x="255" y="7"/>
                  <a:pt x="268" y="20"/>
                </a:cubicBezTo>
                <a:cubicBezTo>
                  <a:pt x="281" y="34"/>
                  <a:pt x="288" y="51"/>
                  <a:pt x="288" y="72"/>
                </a:cubicBezTo>
                <a:cubicBezTo>
                  <a:pt x="288" y="93"/>
                  <a:pt x="281" y="110"/>
                  <a:pt x="268" y="124"/>
                </a:cubicBezTo>
                <a:cubicBezTo>
                  <a:pt x="255" y="137"/>
                  <a:pt x="238" y="144"/>
                  <a:pt x="217" y="144"/>
                </a:cubicBezTo>
                <a:cubicBezTo>
                  <a:pt x="189" y="144"/>
                  <a:pt x="164" y="130"/>
                  <a:pt x="144" y="102"/>
                </a:cubicBezTo>
                <a:close/>
                <a:moveTo>
                  <a:pt x="121" y="72"/>
                </a:moveTo>
                <a:cubicBezTo>
                  <a:pt x="106" y="50"/>
                  <a:pt x="88" y="39"/>
                  <a:pt x="73" y="39"/>
                </a:cubicBezTo>
                <a:cubicBezTo>
                  <a:pt x="63" y="39"/>
                  <a:pt x="56" y="42"/>
                  <a:pt x="50" y="49"/>
                </a:cubicBezTo>
                <a:cubicBezTo>
                  <a:pt x="44" y="55"/>
                  <a:pt x="40" y="63"/>
                  <a:pt x="40" y="72"/>
                </a:cubicBezTo>
                <a:cubicBezTo>
                  <a:pt x="40" y="81"/>
                  <a:pt x="44" y="89"/>
                  <a:pt x="50" y="96"/>
                </a:cubicBezTo>
                <a:cubicBezTo>
                  <a:pt x="56" y="102"/>
                  <a:pt x="64" y="105"/>
                  <a:pt x="73" y="105"/>
                </a:cubicBezTo>
                <a:cubicBezTo>
                  <a:pt x="88" y="105"/>
                  <a:pt x="106" y="94"/>
                  <a:pt x="121" y="72"/>
                </a:cubicBezTo>
                <a:close/>
                <a:moveTo>
                  <a:pt x="167" y="72"/>
                </a:moveTo>
                <a:cubicBezTo>
                  <a:pt x="182" y="94"/>
                  <a:pt x="200" y="105"/>
                  <a:pt x="215" y="105"/>
                </a:cubicBezTo>
                <a:cubicBezTo>
                  <a:pt x="224" y="105"/>
                  <a:pt x="232" y="102"/>
                  <a:pt x="238" y="96"/>
                </a:cubicBezTo>
                <a:cubicBezTo>
                  <a:pt x="244" y="89"/>
                  <a:pt x="247" y="82"/>
                  <a:pt x="247" y="72"/>
                </a:cubicBezTo>
                <a:cubicBezTo>
                  <a:pt x="247" y="63"/>
                  <a:pt x="244" y="55"/>
                  <a:pt x="238" y="49"/>
                </a:cubicBezTo>
                <a:cubicBezTo>
                  <a:pt x="232" y="42"/>
                  <a:pt x="224" y="39"/>
                  <a:pt x="215" y="39"/>
                </a:cubicBezTo>
                <a:cubicBezTo>
                  <a:pt x="200" y="39"/>
                  <a:pt x="182" y="50"/>
                  <a:pt x="167" y="7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30000"/>
              </a:lnSpc>
            </a:pPr>
            <a:endParaRPr lang="zh-CN" altLang="en-US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2015467" y="3853447"/>
            <a:ext cx="1376899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2091623" y="4186714"/>
            <a:ext cx="1209026" cy="32457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5379526" y="3853447"/>
            <a:ext cx="1376899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8722801" y="3853447"/>
            <a:ext cx="1376899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5379526" y="4141744"/>
            <a:ext cx="1209026" cy="32457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8841942" y="4141744"/>
            <a:ext cx="1209026" cy="32457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4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/>
          <p:nvPr/>
        </p:nvSpPr>
        <p:spPr>
          <a:xfrm>
            <a:off x="0" y="0"/>
            <a:ext cx="12192000" cy="323850"/>
          </a:xfrm>
          <a:prstGeom prst="rect">
            <a:avLst/>
          </a:prstGeom>
          <a:solidFill>
            <a:srgbClr val="D1E6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0" y="323850"/>
            <a:ext cx="12192000" cy="590550"/>
          </a:xfrm>
          <a:prstGeom prst="rect">
            <a:avLst/>
          </a:pr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4279716" y="3818908"/>
            <a:ext cx="1818687" cy="1818687"/>
          </a:xfrm>
          <a:prstGeom prst="teardrop">
            <a:avLst/>
          </a:prstGeom>
          <a:solidFill>
            <a:srgbClr val="D1E60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lnSpc>
                <a:spcPct val="130000"/>
              </a:lnSpc>
              <a:defRPr/>
            </a:pPr>
            <a:endParaRPr lang="en-US" kern="0">
              <a:solidFill>
                <a:srgbClr val="1CBB9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 rot="16200000">
            <a:off x="6152421" y="3818908"/>
            <a:ext cx="1818687" cy="1818687"/>
          </a:xfrm>
          <a:prstGeom prst="teardrop">
            <a:avLst/>
          </a:prstGeom>
          <a:solidFill>
            <a:srgbClr val="187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lnSpc>
                <a:spcPct val="130000"/>
              </a:lnSpc>
              <a:defRPr/>
            </a:pPr>
            <a:endParaRPr lang="en-US" kern="0">
              <a:solidFill>
                <a:srgbClr val="1CBB9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flipV="1">
            <a:off x="4279716" y="1964206"/>
            <a:ext cx="1818687" cy="1818687"/>
          </a:xfrm>
          <a:prstGeom prst="teardrop">
            <a:avLst/>
          </a:prstGeom>
          <a:solidFill>
            <a:srgbClr val="187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lnSpc>
                <a:spcPct val="130000"/>
              </a:lnSpc>
              <a:defRPr/>
            </a:pPr>
            <a:endParaRPr lang="en-US" kern="0">
              <a:solidFill>
                <a:srgbClr val="1CBB9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5400000" flipV="1">
            <a:off x="6152421" y="1964206"/>
            <a:ext cx="1818687" cy="1818687"/>
          </a:xfrm>
          <a:prstGeom prst="teardrop">
            <a:avLst/>
          </a:prstGeom>
          <a:solidFill>
            <a:srgbClr val="D1E60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lnSpc>
                <a:spcPct val="130000"/>
              </a:lnSpc>
              <a:defRPr/>
            </a:pPr>
            <a:endParaRPr lang="en-US" kern="0">
              <a:solidFill>
                <a:srgbClr val="1CBB9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5419956" y="3086158"/>
            <a:ext cx="1411757" cy="1411757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950306" y="2613608"/>
            <a:ext cx="469650" cy="472550"/>
          </a:xfrm>
          <a:custGeom>
            <a:avLst/>
            <a:gdLst>
              <a:gd name="T0" fmla="*/ 286 w 286"/>
              <a:gd name="T1" fmla="*/ 131 h 288"/>
              <a:gd name="T2" fmla="*/ 259 w 286"/>
              <a:gd name="T3" fmla="*/ 131 h 288"/>
              <a:gd name="T4" fmla="*/ 155 w 286"/>
              <a:gd name="T5" fmla="*/ 26 h 288"/>
              <a:gd name="T6" fmla="*/ 155 w 286"/>
              <a:gd name="T7" fmla="*/ 0 h 288"/>
              <a:gd name="T8" fmla="*/ 131 w 286"/>
              <a:gd name="T9" fmla="*/ 0 h 288"/>
              <a:gd name="T10" fmla="*/ 131 w 286"/>
              <a:gd name="T11" fmla="*/ 26 h 288"/>
              <a:gd name="T12" fmla="*/ 27 w 286"/>
              <a:gd name="T13" fmla="*/ 131 h 288"/>
              <a:gd name="T14" fmla="*/ 0 w 286"/>
              <a:gd name="T15" fmla="*/ 131 h 288"/>
              <a:gd name="T16" fmla="*/ 0 w 286"/>
              <a:gd name="T17" fmla="*/ 155 h 288"/>
              <a:gd name="T18" fmla="*/ 28 w 286"/>
              <a:gd name="T19" fmla="*/ 155 h 288"/>
              <a:gd name="T20" fmla="*/ 131 w 286"/>
              <a:gd name="T21" fmla="*/ 258 h 288"/>
              <a:gd name="T22" fmla="*/ 131 w 286"/>
              <a:gd name="T23" fmla="*/ 288 h 288"/>
              <a:gd name="T24" fmla="*/ 155 w 286"/>
              <a:gd name="T25" fmla="*/ 288 h 288"/>
              <a:gd name="T26" fmla="*/ 155 w 286"/>
              <a:gd name="T27" fmla="*/ 258 h 288"/>
              <a:gd name="T28" fmla="*/ 259 w 286"/>
              <a:gd name="T29" fmla="*/ 155 h 288"/>
              <a:gd name="T30" fmla="*/ 286 w 286"/>
              <a:gd name="T31" fmla="*/ 155 h 288"/>
              <a:gd name="T32" fmla="*/ 286 w 286"/>
              <a:gd name="T33" fmla="*/ 131 h 288"/>
              <a:gd name="T34" fmla="*/ 235 w 286"/>
              <a:gd name="T35" fmla="*/ 131 h 288"/>
              <a:gd name="T36" fmla="*/ 155 w 286"/>
              <a:gd name="T37" fmla="*/ 131 h 288"/>
              <a:gd name="T38" fmla="*/ 155 w 286"/>
              <a:gd name="T39" fmla="*/ 50 h 288"/>
              <a:gd name="T40" fmla="*/ 235 w 286"/>
              <a:gd name="T41" fmla="*/ 131 h 288"/>
              <a:gd name="T42" fmla="*/ 131 w 286"/>
              <a:gd name="T43" fmla="*/ 50 h 288"/>
              <a:gd name="T44" fmla="*/ 131 w 286"/>
              <a:gd name="T45" fmla="*/ 131 h 288"/>
              <a:gd name="T46" fmla="*/ 51 w 286"/>
              <a:gd name="T47" fmla="*/ 131 h 288"/>
              <a:gd name="T48" fmla="*/ 131 w 286"/>
              <a:gd name="T49" fmla="*/ 50 h 288"/>
              <a:gd name="T50" fmla="*/ 52 w 286"/>
              <a:gd name="T51" fmla="*/ 155 h 288"/>
              <a:gd name="T52" fmla="*/ 131 w 286"/>
              <a:gd name="T53" fmla="*/ 155 h 288"/>
              <a:gd name="T54" fmla="*/ 131 w 286"/>
              <a:gd name="T55" fmla="*/ 234 h 288"/>
              <a:gd name="T56" fmla="*/ 52 w 286"/>
              <a:gd name="T57" fmla="*/ 155 h 288"/>
              <a:gd name="T58" fmla="*/ 155 w 286"/>
              <a:gd name="T59" fmla="*/ 234 h 288"/>
              <a:gd name="T60" fmla="*/ 155 w 286"/>
              <a:gd name="T61" fmla="*/ 155 h 288"/>
              <a:gd name="T62" fmla="*/ 235 w 286"/>
              <a:gd name="T63" fmla="*/ 155 h 288"/>
              <a:gd name="T64" fmla="*/ 155 w 286"/>
              <a:gd name="T65" fmla="*/ 234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86" h="288">
                <a:moveTo>
                  <a:pt x="286" y="131"/>
                </a:moveTo>
                <a:cubicBezTo>
                  <a:pt x="259" y="131"/>
                  <a:pt x="259" y="131"/>
                  <a:pt x="259" y="131"/>
                </a:cubicBezTo>
                <a:cubicBezTo>
                  <a:pt x="254" y="76"/>
                  <a:pt x="210" y="31"/>
                  <a:pt x="155" y="26"/>
                </a:cubicBezTo>
                <a:cubicBezTo>
                  <a:pt x="155" y="0"/>
                  <a:pt x="155" y="0"/>
                  <a:pt x="155" y="0"/>
                </a:cubicBezTo>
                <a:cubicBezTo>
                  <a:pt x="131" y="0"/>
                  <a:pt x="131" y="0"/>
                  <a:pt x="131" y="0"/>
                </a:cubicBezTo>
                <a:cubicBezTo>
                  <a:pt x="131" y="26"/>
                  <a:pt x="131" y="26"/>
                  <a:pt x="131" y="26"/>
                </a:cubicBezTo>
                <a:cubicBezTo>
                  <a:pt x="76" y="32"/>
                  <a:pt x="32" y="76"/>
                  <a:pt x="27" y="131"/>
                </a:cubicBezTo>
                <a:cubicBezTo>
                  <a:pt x="0" y="131"/>
                  <a:pt x="0" y="131"/>
                  <a:pt x="0" y="131"/>
                </a:cubicBezTo>
                <a:cubicBezTo>
                  <a:pt x="0" y="155"/>
                  <a:pt x="0" y="155"/>
                  <a:pt x="0" y="155"/>
                </a:cubicBezTo>
                <a:cubicBezTo>
                  <a:pt x="28" y="155"/>
                  <a:pt x="28" y="155"/>
                  <a:pt x="28" y="155"/>
                </a:cubicBezTo>
                <a:cubicBezTo>
                  <a:pt x="33" y="209"/>
                  <a:pt x="77" y="252"/>
                  <a:pt x="131" y="258"/>
                </a:cubicBezTo>
                <a:cubicBezTo>
                  <a:pt x="131" y="288"/>
                  <a:pt x="131" y="288"/>
                  <a:pt x="131" y="288"/>
                </a:cubicBezTo>
                <a:cubicBezTo>
                  <a:pt x="155" y="288"/>
                  <a:pt x="155" y="288"/>
                  <a:pt x="155" y="288"/>
                </a:cubicBezTo>
                <a:cubicBezTo>
                  <a:pt x="155" y="258"/>
                  <a:pt x="155" y="258"/>
                  <a:pt x="155" y="258"/>
                </a:cubicBezTo>
                <a:cubicBezTo>
                  <a:pt x="210" y="253"/>
                  <a:pt x="253" y="209"/>
                  <a:pt x="259" y="155"/>
                </a:cubicBezTo>
                <a:cubicBezTo>
                  <a:pt x="286" y="155"/>
                  <a:pt x="286" y="155"/>
                  <a:pt x="286" y="155"/>
                </a:cubicBezTo>
                <a:lnTo>
                  <a:pt x="286" y="131"/>
                </a:lnTo>
                <a:close/>
                <a:moveTo>
                  <a:pt x="235" y="131"/>
                </a:moveTo>
                <a:cubicBezTo>
                  <a:pt x="155" y="131"/>
                  <a:pt x="155" y="131"/>
                  <a:pt x="155" y="131"/>
                </a:cubicBezTo>
                <a:cubicBezTo>
                  <a:pt x="155" y="50"/>
                  <a:pt x="155" y="50"/>
                  <a:pt x="155" y="50"/>
                </a:cubicBezTo>
                <a:cubicBezTo>
                  <a:pt x="197" y="55"/>
                  <a:pt x="231" y="89"/>
                  <a:pt x="235" y="131"/>
                </a:cubicBezTo>
                <a:close/>
                <a:moveTo>
                  <a:pt x="131" y="50"/>
                </a:moveTo>
                <a:cubicBezTo>
                  <a:pt x="131" y="131"/>
                  <a:pt x="131" y="131"/>
                  <a:pt x="131" y="131"/>
                </a:cubicBezTo>
                <a:cubicBezTo>
                  <a:pt x="51" y="131"/>
                  <a:pt x="51" y="131"/>
                  <a:pt x="51" y="131"/>
                </a:cubicBezTo>
                <a:cubicBezTo>
                  <a:pt x="56" y="89"/>
                  <a:pt x="89" y="56"/>
                  <a:pt x="131" y="50"/>
                </a:cubicBezTo>
                <a:close/>
                <a:moveTo>
                  <a:pt x="52" y="155"/>
                </a:moveTo>
                <a:cubicBezTo>
                  <a:pt x="131" y="155"/>
                  <a:pt x="131" y="155"/>
                  <a:pt x="131" y="155"/>
                </a:cubicBezTo>
                <a:cubicBezTo>
                  <a:pt x="131" y="234"/>
                  <a:pt x="131" y="234"/>
                  <a:pt x="131" y="234"/>
                </a:cubicBezTo>
                <a:cubicBezTo>
                  <a:pt x="90" y="228"/>
                  <a:pt x="57" y="196"/>
                  <a:pt x="52" y="155"/>
                </a:cubicBezTo>
                <a:close/>
                <a:moveTo>
                  <a:pt x="155" y="234"/>
                </a:moveTo>
                <a:cubicBezTo>
                  <a:pt x="155" y="155"/>
                  <a:pt x="155" y="155"/>
                  <a:pt x="155" y="155"/>
                </a:cubicBezTo>
                <a:cubicBezTo>
                  <a:pt x="235" y="155"/>
                  <a:pt x="235" y="155"/>
                  <a:pt x="235" y="155"/>
                </a:cubicBezTo>
                <a:cubicBezTo>
                  <a:pt x="229" y="196"/>
                  <a:pt x="196" y="229"/>
                  <a:pt x="155" y="2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30000"/>
              </a:lnSpc>
            </a:pPr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2" name="Group 11出自【趣你的PPT】(微信:qunideppt)：最优质的PPT资源库"/>
          <p:cNvGrpSpPr/>
          <p:nvPr/>
        </p:nvGrpSpPr>
        <p:grpSpPr>
          <a:xfrm>
            <a:off x="6866169" y="2559712"/>
            <a:ext cx="507338" cy="487044"/>
            <a:chOff x="801688" y="3554414"/>
            <a:chExt cx="277813" cy="266700"/>
          </a:xfrm>
          <a:solidFill>
            <a:schemeClr val="bg1"/>
          </a:solidFill>
        </p:grpSpPr>
        <p:sp>
          <p:nvSpPr>
            <p:cNvPr id="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87426" y="3665539"/>
              <a:ext cx="9525" cy="0"/>
            </a:xfrm>
            <a:custGeom>
              <a:avLst/>
              <a:gdLst>
                <a:gd name="T0" fmla="*/ 11 w 11"/>
                <a:gd name="T1" fmla="*/ 0 w 11"/>
                <a:gd name="T2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cubicBezTo>
                    <a:pt x="8" y="0"/>
                    <a:pt x="4" y="0"/>
                    <a:pt x="0" y="0"/>
                  </a:cubicBezTo>
                  <a:cubicBezTo>
                    <a:pt x="3" y="0"/>
                    <a:pt x="7" y="0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30000"/>
                </a:lnSpc>
              </a:pPr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1688" y="3554414"/>
              <a:ext cx="277813" cy="266700"/>
            </a:xfrm>
            <a:custGeom>
              <a:avLst/>
              <a:gdLst>
                <a:gd name="T0" fmla="*/ 228 w 308"/>
                <a:gd name="T1" fmla="*/ 218 h 296"/>
                <a:gd name="T2" fmla="*/ 224 w 308"/>
                <a:gd name="T3" fmla="*/ 215 h 296"/>
                <a:gd name="T4" fmla="*/ 228 w 308"/>
                <a:gd name="T5" fmla="*/ 212 h 296"/>
                <a:gd name="T6" fmla="*/ 230 w 308"/>
                <a:gd name="T7" fmla="*/ 212 h 296"/>
                <a:gd name="T8" fmla="*/ 278 w 308"/>
                <a:gd name="T9" fmla="*/ 209 h 296"/>
                <a:gd name="T10" fmla="*/ 288 w 308"/>
                <a:gd name="T11" fmla="*/ 176 h 296"/>
                <a:gd name="T12" fmla="*/ 284 w 308"/>
                <a:gd name="T13" fmla="*/ 176 h 296"/>
                <a:gd name="T14" fmla="*/ 283 w 308"/>
                <a:gd name="T15" fmla="*/ 176 h 296"/>
                <a:gd name="T16" fmla="*/ 283 w 308"/>
                <a:gd name="T17" fmla="*/ 176 h 296"/>
                <a:gd name="T18" fmla="*/ 229 w 308"/>
                <a:gd name="T19" fmla="*/ 174 h 296"/>
                <a:gd name="T20" fmla="*/ 226 w 308"/>
                <a:gd name="T21" fmla="*/ 174 h 296"/>
                <a:gd name="T22" fmla="*/ 222 w 308"/>
                <a:gd name="T23" fmla="*/ 171 h 296"/>
                <a:gd name="T24" fmla="*/ 226 w 308"/>
                <a:gd name="T25" fmla="*/ 168 h 296"/>
                <a:gd name="T26" fmla="*/ 228 w 308"/>
                <a:gd name="T27" fmla="*/ 168 h 296"/>
                <a:gd name="T28" fmla="*/ 284 w 308"/>
                <a:gd name="T29" fmla="*/ 164 h 296"/>
                <a:gd name="T30" fmla="*/ 292 w 308"/>
                <a:gd name="T31" fmla="*/ 164 h 296"/>
                <a:gd name="T32" fmla="*/ 292 w 308"/>
                <a:gd name="T33" fmla="*/ 164 h 296"/>
                <a:gd name="T34" fmla="*/ 296 w 308"/>
                <a:gd name="T35" fmla="*/ 133 h 296"/>
                <a:gd name="T36" fmla="*/ 214 w 308"/>
                <a:gd name="T37" fmla="*/ 124 h 296"/>
                <a:gd name="T38" fmla="*/ 213 w 308"/>
                <a:gd name="T39" fmla="*/ 124 h 296"/>
                <a:gd name="T40" fmla="*/ 212 w 308"/>
                <a:gd name="T41" fmla="*/ 124 h 296"/>
                <a:gd name="T42" fmla="*/ 217 w 308"/>
                <a:gd name="T43" fmla="*/ 124 h 296"/>
                <a:gd name="T44" fmla="*/ 206 w 308"/>
                <a:gd name="T45" fmla="*/ 124 h 296"/>
                <a:gd name="T46" fmla="*/ 165 w 308"/>
                <a:gd name="T47" fmla="*/ 123 h 296"/>
                <a:gd name="T48" fmla="*/ 165 w 308"/>
                <a:gd name="T49" fmla="*/ 123 h 296"/>
                <a:gd name="T50" fmla="*/ 160 w 308"/>
                <a:gd name="T51" fmla="*/ 121 h 296"/>
                <a:gd name="T52" fmla="*/ 165 w 308"/>
                <a:gd name="T53" fmla="*/ 120 h 296"/>
                <a:gd name="T54" fmla="*/ 165 w 308"/>
                <a:gd name="T55" fmla="*/ 120 h 296"/>
                <a:gd name="T56" fmla="*/ 179 w 308"/>
                <a:gd name="T57" fmla="*/ 119 h 296"/>
                <a:gd name="T58" fmla="*/ 192 w 308"/>
                <a:gd name="T59" fmla="*/ 58 h 296"/>
                <a:gd name="T60" fmla="*/ 178 w 308"/>
                <a:gd name="T61" fmla="*/ 0 h 296"/>
                <a:gd name="T62" fmla="*/ 101 w 308"/>
                <a:gd name="T63" fmla="*/ 126 h 296"/>
                <a:gd name="T64" fmla="*/ 58 w 308"/>
                <a:gd name="T65" fmla="*/ 146 h 296"/>
                <a:gd name="T66" fmla="*/ 53 w 308"/>
                <a:gd name="T67" fmla="*/ 275 h 296"/>
                <a:gd name="T68" fmla="*/ 99 w 308"/>
                <a:gd name="T69" fmla="*/ 275 h 296"/>
                <a:gd name="T70" fmla="*/ 232 w 308"/>
                <a:gd name="T71" fmla="*/ 286 h 296"/>
                <a:gd name="T72" fmla="*/ 255 w 308"/>
                <a:gd name="T73" fmla="*/ 256 h 296"/>
                <a:gd name="T74" fmla="*/ 227 w 308"/>
                <a:gd name="T75" fmla="*/ 255 h 296"/>
                <a:gd name="T76" fmla="*/ 225 w 308"/>
                <a:gd name="T77" fmla="*/ 255 h 296"/>
                <a:gd name="T78" fmla="*/ 221 w 308"/>
                <a:gd name="T79" fmla="*/ 252 h 296"/>
                <a:gd name="T80" fmla="*/ 225 w 308"/>
                <a:gd name="T81" fmla="*/ 249 h 296"/>
                <a:gd name="T82" fmla="*/ 227 w 308"/>
                <a:gd name="T83" fmla="*/ 249 h 296"/>
                <a:gd name="T84" fmla="*/ 262 w 308"/>
                <a:gd name="T85" fmla="*/ 247 h 296"/>
                <a:gd name="T86" fmla="*/ 269 w 308"/>
                <a:gd name="T87" fmla="*/ 220 h 296"/>
                <a:gd name="T88" fmla="*/ 230 w 308"/>
                <a:gd name="T89" fmla="*/ 218 h 296"/>
                <a:gd name="T90" fmla="*/ 228 w 308"/>
                <a:gd name="T91" fmla="*/ 218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08" h="296">
                  <a:moveTo>
                    <a:pt x="228" y="218"/>
                  </a:moveTo>
                  <a:cubicBezTo>
                    <a:pt x="224" y="215"/>
                    <a:pt x="224" y="215"/>
                    <a:pt x="224" y="215"/>
                  </a:cubicBezTo>
                  <a:cubicBezTo>
                    <a:pt x="228" y="212"/>
                    <a:pt x="228" y="212"/>
                    <a:pt x="228" y="212"/>
                  </a:cubicBezTo>
                  <a:cubicBezTo>
                    <a:pt x="230" y="212"/>
                    <a:pt x="230" y="212"/>
                    <a:pt x="230" y="212"/>
                  </a:cubicBezTo>
                  <a:cubicBezTo>
                    <a:pt x="232" y="212"/>
                    <a:pt x="263" y="210"/>
                    <a:pt x="278" y="209"/>
                  </a:cubicBezTo>
                  <a:cubicBezTo>
                    <a:pt x="295" y="197"/>
                    <a:pt x="292" y="183"/>
                    <a:pt x="288" y="176"/>
                  </a:cubicBezTo>
                  <a:cubicBezTo>
                    <a:pt x="287" y="176"/>
                    <a:pt x="285" y="176"/>
                    <a:pt x="284" y="176"/>
                  </a:cubicBezTo>
                  <a:cubicBezTo>
                    <a:pt x="283" y="176"/>
                    <a:pt x="283" y="176"/>
                    <a:pt x="283" y="176"/>
                  </a:cubicBezTo>
                  <a:cubicBezTo>
                    <a:pt x="283" y="176"/>
                    <a:pt x="283" y="176"/>
                    <a:pt x="283" y="176"/>
                  </a:cubicBezTo>
                  <a:cubicBezTo>
                    <a:pt x="278" y="176"/>
                    <a:pt x="231" y="174"/>
                    <a:pt x="229" y="174"/>
                  </a:cubicBezTo>
                  <a:cubicBezTo>
                    <a:pt x="226" y="174"/>
                    <a:pt x="226" y="174"/>
                    <a:pt x="226" y="174"/>
                  </a:cubicBezTo>
                  <a:cubicBezTo>
                    <a:pt x="222" y="171"/>
                    <a:pt x="222" y="171"/>
                    <a:pt x="222" y="171"/>
                  </a:cubicBezTo>
                  <a:cubicBezTo>
                    <a:pt x="226" y="168"/>
                    <a:pt x="226" y="168"/>
                    <a:pt x="226" y="168"/>
                  </a:cubicBezTo>
                  <a:cubicBezTo>
                    <a:pt x="228" y="168"/>
                    <a:pt x="228" y="168"/>
                    <a:pt x="228" y="168"/>
                  </a:cubicBezTo>
                  <a:cubicBezTo>
                    <a:pt x="231" y="168"/>
                    <a:pt x="280" y="164"/>
                    <a:pt x="284" y="164"/>
                  </a:cubicBezTo>
                  <a:cubicBezTo>
                    <a:pt x="290" y="164"/>
                    <a:pt x="292" y="164"/>
                    <a:pt x="292" y="164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302" y="155"/>
                    <a:pt x="308" y="144"/>
                    <a:pt x="296" y="133"/>
                  </a:cubicBezTo>
                  <a:cubicBezTo>
                    <a:pt x="285" y="123"/>
                    <a:pt x="243" y="125"/>
                    <a:pt x="214" y="124"/>
                  </a:cubicBezTo>
                  <a:cubicBezTo>
                    <a:pt x="213" y="124"/>
                    <a:pt x="213" y="124"/>
                    <a:pt x="213" y="124"/>
                  </a:cubicBezTo>
                  <a:cubicBezTo>
                    <a:pt x="212" y="124"/>
                    <a:pt x="212" y="124"/>
                    <a:pt x="212" y="124"/>
                  </a:cubicBezTo>
                  <a:cubicBezTo>
                    <a:pt x="212" y="124"/>
                    <a:pt x="219" y="124"/>
                    <a:pt x="217" y="124"/>
                  </a:cubicBezTo>
                  <a:cubicBezTo>
                    <a:pt x="213" y="124"/>
                    <a:pt x="209" y="124"/>
                    <a:pt x="206" y="124"/>
                  </a:cubicBezTo>
                  <a:cubicBezTo>
                    <a:pt x="192" y="123"/>
                    <a:pt x="167" y="123"/>
                    <a:pt x="165" y="123"/>
                  </a:cubicBezTo>
                  <a:cubicBezTo>
                    <a:pt x="165" y="123"/>
                    <a:pt x="165" y="123"/>
                    <a:pt x="165" y="123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5" y="120"/>
                    <a:pt x="165" y="120"/>
                    <a:pt x="165" y="120"/>
                  </a:cubicBezTo>
                  <a:cubicBezTo>
                    <a:pt x="165" y="120"/>
                    <a:pt x="165" y="120"/>
                    <a:pt x="165" y="120"/>
                  </a:cubicBezTo>
                  <a:cubicBezTo>
                    <a:pt x="166" y="120"/>
                    <a:pt x="169" y="120"/>
                    <a:pt x="179" y="119"/>
                  </a:cubicBezTo>
                  <a:cubicBezTo>
                    <a:pt x="165" y="90"/>
                    <a:pt x="188" y="73"/>
                    <a:pt x="192" y="58"/>
                  </a:cubicBezTo>
                  <a:cubicBezTo>
                    <a:pt x="206" y="5"/>
                    <a:pt x="178" y="0"/>
                    <a:pt x="178" y="0"/>
                  </a:cubicBezTo>
                  <a:cubicBezTo>
                    <a:pt x="178" y="0"/>
                    <a:pt x="108" y="96"/>
                    <a:pt x="101" y="126"/>
                  </a:cubicBezTo>
                  <a:cubicBezTo>
                    <a:pt x="96" y="148"/>
                    <a:pt x="67" y="146"/>
                    <a:pt x="58" y="146"/>
                  </a:cubicBezTo>
                  <a:cubicBezTo>
                    <a:pt x="10" y="144"/>
                    <a:pt x="0" y="264"/>
                    <a:pt x="53" y="275"/>
                  </a:cubicBezTo>
                  <a:cubicBezTo>
                    <a:pt x="64" y="277"/>
                    <a:pt x="76" y="265"/>
                    <a:pt x="99" y="275"/>
                  </a:cubicBezTo>
                  <a:cubicBezTo>
                    <a:pt x="149" y="296"/>
                    <a:pt x="192" y="287"/>
                    <a:pt x="232" y="286"/>
                  </a:cubicBezTo>
                  <a:cubicBezTo>
                    <a:pt x="259" y="285"/>
                    <a:pt x="257" y="266"/>
                    <a:pt x="255" y="256"/>
                  </a:cubicBezTo>
                  <a:cubicBezTo>
                    <a:pt x="242" y="256"/>
                    <a:pt x="229" y="255"/>
                    <a:pt x="227" y="255"/>
                  </a:cubicBezTo>
                  <a:cubicBezTo>
                    <a:pt x="225" y="255"/>
                    <a:pt x="225" y="255"/>
                    <a:pt x="225" y="255"/>
                  </a:cubicBezTo>
                  <a:cubicBezTo>
                    <a:pt x="221" y="252"/>
                    <a:pt x="221" y="252"/>
                    <a:pt x="221" y="252"/>
                  </a:cubicBezTo>
                  <a:cubicBezTo>
                    <a:pt x="225" y="249"/>
                    <a:pt x="225" y="249"/>
                    <a:pt x="225" y="249"/>
                  </a:cubicBezTo>
                  <a:cubicBezTo>
                    <a:pt x="227" y="249"/>
                    <a:pt x="227" y="249"/>
                    <a:pt x="227" y="249"/>
                  </a:cubicBezTo>
                  <a:cubicBezTo>
                    <a:pt x="229" y="249"/>
                    <a:pt x="247" y="248"/>
                    <a:pt x="262" y="247"/>
                  </a:cubicBezTo>
                  <a:cubicBezTo>
                    <a:pt x="275" y="237"/>
                    <a:pt x="272" y="227"/>
                    <a:pt x="269" y="220"/>
                  </a:cubicBezTo>
                  <a:cubicBezTo>
                    <a:pt x="253" y="219"/>
                    <a:pt x="232" y="218"/>
                    <a:pt x="230" y="218"/>
                  </a:cubicBezTo>
                  <a:lnTo>
                    <a:pt x="228" y="2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30000"/>
                </a:lnSpc>
              </a:pPr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5" name="Group 14出自【趣你的PPT】(微信:qunideppt)：最优质的PPT资源库"/>
          <p:cNvGrpSpPr/>
          <p:nvPr/>
        </p:nvGrpSpPr>
        <p:grpSpPr>
          <a:xfrm>
            <a:off x="4973499" y="4562878"/>
            <a:ext cx="423264" cy="472549"/>
            <a:chOff x="6016626" y="5110164"/>
            <a:chExt cx="231775" cy="258763"/>
          </a:xfrm>
          <a:solidFill>
            <a:schemeClr val="bg1"/>
          </a:solidFill>
        </p:grpSpPr>
        <p:sp>
          <p:nvSpPr>
            <p:cNvPr id="1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119813" y="5281614"/>
              <a:ext cx="23813" cy="87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30000"/>
                </a:lnSpc>
              </a:pPr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16626" y="5110164"/>
              <a:ext cx="207963" cy="73025"/>
            </a:xfrm>
            <a:custGeom>
              <a:avLst/>
              <a:gdLst>
                <a:gd name="T0" fmla="*/ 115 w 231"/>
                <a:gd name="T1" fmla="*/ 28 h 81"/>
                <a:gd name="T2" fmla="*/ 30 w 231"/>
                <a:gd name="T3" fmla="*/ 28 h 81"/>
                <a:gd name="T4" fmla="*/ 25 w 231"/>
                <a:gd name="T5" fmla="*/ 30 h 81"/>
                <a:gd name="T6" fmla="*/ 2 w 231"/>
                <a:gd name="T7" fmla="*/ 50 h 81"/>
                <a:gd name="T8" fmla="*/ 0 w 231"/>
                <a:gd name="T9" fmla="*/ 54 h 81"/>
                <a:gd name="T10" fmla="*/ 0 w 231"/>
                <a:gd name="T11" fmla="*/ 55 h 81"/>
                <a:gd name="T12" fmla="*/ 2 w 231"/>
                <a:gd name="T13" fmla="*/ 60 h 81"/>
                <a:gd name="T14" fmla="*/ 25 w 231"/>
                <a:gd name="T15" fmla="*/ 79 h 81"/>
                <a:gd name="T16" fmla="*/ 30 w 231"/>
                <a:gd name="T17" fmla="*/ 81 h 81"/>
                <a:gd name="T18" fmla="*/ 229 w 231"/>
                <a:gd name="T19" fmla="*/ 81 h 81"/>
                <a:gd name="T20" fmla="*/ 231 w 231"/>
                <a:gd name="T21" fmla="*/ 78 h 81"/>
                <a:gd name="T22" fmla="*/ 231 w 231"/>
                <a:gd name="T23" fmla="*/ 31 h 81"/>
                <a:gd name="T24" fmla="*/ 229 w 231"/>
                <a:gd name="T25" fmla="*/ 28 h 81"/>
                <a:gd name="T26" fmla="*/ 142 w 231"/>
                <a:gd name="T27" fmla="*/ 28 h 81"/>
                <a:gd name="T28" fmla="*/ 142 w 231"/>
                <a:gd name="T29" fmla="*/ 13 h 81"/>
                <a:gd name="T30" fmla="*/ 142 w 231"/>
                <a:gd name="T31" fmla="*/ 0 h 81"/>
                <a:gd name="T32" fmla="*/ 115 w 231"/>
                <a:gd name="T33" fmla="*/ 0 h 81"/>
                <a:gd name="T34" fmla="*/ 115 w 231"/>
                <a:gd name="T35" fmla="*/ 13 h 81"/>
                <a:gd name="T36" fmla="*/ 115 w 231"/>
                <a:gd name="T37" fmla="*/ 28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1" h="81">
                  <a:moveTo>
                    <a:pt x="115" y="28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28" y="28"/>
                    <a:pt x="26" y="29"/>
                    <a:pt x="25" y="3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1"/>
                    <a:pt x="0" y="53"/>
                    <a:pt x="0" y="5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6"/>
                    <a:pt x="1" y="59"/>
                    <a:pt x="2" y="60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26" y="80"/>
                    <a:pt x="28" y="81"/>
                    <a:pt x="30" y="81"/>
                  </a:cubicBezTo>
                  <a:cubicBezTo>
                    <a:pt x="229" y="81"/>
                    <a:pt x="229" y="81"/>
                    <a:pt x="229" y="81"/>
                  </a:cubicBezTo>
                  <a:cubicBezTo>
                    <a:pt x="230" y="81"/>
                    <a:pt x="231" y="80"/>
                    <a:pt x="231" y="78"/>
                  </a:cubicBezTo>
                  <a:cubicBezTo>
                    <a:pt x="231" y="31"/>
                    <a:pt x="231" y="31"/>
                    <a:pt x="231" y="31"/>
                  </a:cubicBezTo>
                  <a:cubicBezTo>
                    <a:pt x="231" y="30"/>
                    <a:pt x="230" y="28"/>
                    <a:pt x="229" y="28"/>
                  </a:cubicBezTo>
                  <a:cubicBezTo>
                    <a:pt x="142" y="28"/>
                    <a:pt x="142" y="28"/>
                    <a:pt x="142" y="28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30000"/>
                </a:lnSpc>
              </a:pPr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40438" y="5197476"/>
              <a:ext cx="207963" cy="71438"/>
            </a:xfrm>
            <a:custGeom>
              <a:avLst/>
              <a:gdLst>
                <a:gd name="T0" fmla="*/ 89 w 231"/>
                <a:gd name="T1" fmla="*/ 27 h 80"/>
                <a:gd name="T2" fmla="*/ 3 w 231"/>
                <a:gd name="T3" fmla="*/ 27 h 80"/>
                <a:gd name="T4" fmla="*/ 0 w 231"/>
                <a:gd name="T5" fmla="*/ 30 h 80"/>
                <a:gd name="T6" fmla="*/ 0 w 231"/>
                <a:gd name="T7" fmla="*/ 77 h 80"/>
                <a:gd name="T8" fmla="*/ 3 w 231"/>
                <a:gd name="T9" fmla="*/ 80 h 80"/>
                <a:gd name="T10" fmla="*/ 202 w 231"/>
                <a:gd name="T11" fmla="*/ 80 h 80"/>
                <a:gd name="T12" fmla="*/ 206 w 231"/>
                <a:gd name="T13" fmla="*/ 78 h 80"/>
                <a:gd name="T14" fmla="*/ 229 w 231"/>
                <a:gd name="T15" fmla="*/ 59 h 80"/>
                <a:gd name="T16" fmla="*/ 231 w 231"/>
                <a:gd name="T17" fmla="*/ 54 h 80"/>
                <a:gd name="T18" fmla="*/ 231 w 231"/>
                <a:gd name="T19" fmla="*/ 53 h 80"/>
                <a:gd name="T20" fmla="*/ 229 w 231"/>
                <a:gd name="T21" fmla="*/ 49 h 80"/>
                <a:gd name="T22" fmla="*/ 206 w 231"/>
                <a:gd name="T23" fmla="*/ 29 h 80"/>
                <a:gd name="T24" fmla="*/ 202 w 231"/>
                <a:gd name="T25" fmla="*/ 27 h 80"/>
                <a:gd name="T26" fmla="*/ 116 w 231"/>
                <a:gd name="T27" fmla="*/ 27 h 80"/>
                <a:gd name="T28" fmla="*/ 116 w 231"/>
                <a:gd name="T29" fmla="*/ 12 h 80"/>
                <a:gd name="T30" fmla="*/ 116 w 231"/>
                <a:gd name="T31" fmla="*/ 1 h 80"/>
                <a:gd name="T32" fmla="*/ 116 w 231"/>
                <a:gd name="T33" fmla="*/ 0 h 80"/>
                <a:gd name="T34" fmla="*/ 89 w 231"/>
                <a:gd name="T35" fmla="*/ 0 h 80"/>
                <a:gd name="T36" fmla="*/ 89 w 231"/>
                <a:gd name="T37" fmla="*/ 1 h 80"/>
                <a:gd name="T38" fmla="*/ 89 w 231"/>
                <a:gd name="T39" fmla="*/ 12 h 80"/>
                <a:gd name="T40" fmla="*/ 89 w 231"/>
                <a:gd name="T41" fmla="*/ 27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1" h="80">
                  <a:moveTo>
                    <a:pt x="89" y="27"/>
                  </a:moveTo>
                  <a:cubicBezTo>
                    <a:pt x="3" y="27"/>
                    <a:pt x="3" y="27"/>
                    <a:pt x="3" y="27"/>
                  </a:cubicBezTo>
                  <a:cubicBezTo>
                    <a:pt x="1" y="27"/>
                    <a:pt x="0" y="29"/>
                    <a:pt x="0" y="3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9"/>
                    <a:pt x="1" y="80"/>
                    <a:pt x="3" y="80"/>
                  </a:cubicBezTo>
                  <a:cubicBezTo>
                    <a:pt x="202" y="80"/>
                    <a:pt x="202" y="80"/>
                    <a:pt x="202" y="80"/>
                  </a:cubicBezTo>
                  <a:cubicBezTo>
                    <a:pt x="203" y="80"/>
                    <a:pt x="205" y="79"/>
                    <a:pt x="206" y="78"/>
                  </a:cubicBezTo>
                  <a:cubicBezTo>
                    <a:pt x="229" y="59"/>
                    <a:pt x="229" y="59"/>
                    <a:pt x="229" y="59"/>
                  </a:cubicBezTo>
                  <a:cubicBezTo>
                    <a:pt x="230" y="58"/>
                    <a:pt x="231" y="55"/>
                    <a:pt x="231" y="54"/>
                  </a:cubicBezTo>
                  <a:cubicBezTo>
                    <a:pt x="231" y="53"/>
                    <a:pt x="231" y="53"/>
                    <a:pt x="231" y="53"/>
                  </a:cubicBezTo>
                  <a:cubicBezTo>
                    <a:pt x="231" y="52"/>
                    <a:pt x="230" y="50"/>
                    <a:pt x="229" y="49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5" y="28"/>
                    <a:pt x="203" y="27"/>
                    <a:pt x="202" y="27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6" y="12"/>
                    <a:pt x="116" y="12"/>
                    <a:pt x="116" y="12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1"/>
                    <a:pt x="89" y="1"/>
                    <a:pt x="89" y="1"/>
                  </a:cubicBezTo>
                  <a:cubicBezTo>
                    <a:pt x="89" y="12"/>
                    <a:pt x="89" y="12"/>
                    <a:pt x="89" y="12"/>
                  </a:cubicBezTo>
                  <a:lnTo>
                    <a:pt x="89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30000"/>
                </a:lnSpc>
              </a:pPr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9" name="Group 18出自【趣你的PPT】(微信:qunideppt)：最优质的PPT资源库"/>
          <p:cNvGrpSpPr/>
          <p:nvPr/>
        </p:nvGrpSpPr>
        <p:grpSpPr>
          <a:xfrm>
            <a:off x="7012573" y="4562878"/>
            <a:ext cx="402970" cy="472548"/>
            <a:chOff x="6537326" y="5110164"/>
            <a:chExt cx="220662" cy="258762"/>
          </a:xfrm>
          <a:solidFill>
            <a:schemeClr val="bg1"/>
          </a:solidFill>
        </p:grpSpPr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80188" y="5110164"/>
              <a:ext cx="177800" cy="149225"/>
            </a:xfrm>
            <a:custGeom>
              <a:avLst/>
              <a:gdLst>
                <a:gd name="T0" fmla="*/ 134 w 196"/>
                <a:gd name="T1" fmla="*/ 102 h 167"/>
                <a:gd name="T2" fmla="*/ 196 w 196"/>
                <a:gd name="T3" fmla="*/ 34 h 167"/>
                <a:gd name="T4" fmla="*/ 76 w 196"/>
                <a:gd name="T5" fmla="*/ 22 h 167"/>
                <a:gd name="T6" fmla="*/ 0 w 196"/>
                <a:gd name="T7" fmla="*/ 2 h 167"/>
                <a:gd name="T8" fmla="*/ 0 w 196"/>
                <a:gd name="T9" fmla="*/ 137 h 167"/>
                <a:gd name="T10" fmla="*/ 39 w 196"/>
                <a:gd name="T11" fmla="*/ 135 h 167"/>
                <a:gd name="T12" fmla="*/ 191 w 196"/>
                <a:gd name="T13" fmla="*/ 160 h 167"/>
                <a:gd name="T14" fmla="*/ 134 w 196"/>
                <a:gd name="T15" fmla="*/ 10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6" h="167">
                  <a:moveTo>
                    <a:pt x="134" y="102"/>
                  </a:moveTo>
                  <a:cubicBezTo>
                    <a:pt x="134" y="87"/>
                    <a:pt x="196" y="34"/>
                    <a:pt x="196" y="34"/>
                  </a:cubicBezTo>
                  <a:cubicBezTo>
                    <a:pt x="164" y="48"/>
                    <a:pt x="117" y="44"/>
                    <a:pt x="76" y="22"/>
                  </a:cubicBezTo>
                  <a:cubicBezTo>
                    <a:pt x="35" y="0"/>
                    <a:pt x="0" y="2"/>
                    <a:pt x="0" y="2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2" y="136"/>
                    <a:pt x="11" y="133"/>
                    <a:pt x="39" y="135"/>
                  </a:cubicBezTo>
                  <a:cubicBezTo>
                    <a:pt x="73" y="139"/>
                    <a:pt x="160" y="167"/>
                    <a:pt x="191" y="160"/>
                  </a:cubicBezTo>
                  <a:cubicBezTo>
                    <a:pt x="191" y="160"/>
                    <a:pt x="134" y="112"/>
                    <a:pt x="134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30000"/>
                </a:lnSpc>
              </a:pPr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537326" y="5111751"/>
              <a:ext cx="22225" cy="2571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30000"/>
                </a:lnSpc>
              </a:pPr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2" name="Group 21出自【趣你的PPT】(微信:qunideppt)：最优质的PPT资源库"/>
          <p:cNvGrpSpPr/>
          <p:nvPr/>
        </p:nvGrpSpPr>
        <p:grpSpPr>
          <a:xfrm>
            <a:off x="5780550" y="3583744"/>
            <a:ext cx="743741" cy="357462"/>
            <a:chOff x="6113463" y="5605463"/>
            <a:chExt cx="204787" cy="98426"/>
          </a:xfrm>
          <a:solidFill>
            <a:srgbClr val="C1C7D0"/>
          </a:solidFill>
        </p:grpSpPr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59513" y="5632451"/>
              <a:ext cx="58737" cy="71438"/>
            </a:xfrm>
            <a:custGeom>
              <a:avLst/>
              <a:gdLst>
                <a:gd name="T0" fmla="*/ 81 w 81"/>
                <a:gd name="T1" fmla="*/ 89 h 101"/>
                <a:gd name="T2" fmla="*/ 67 w 81"/>
                <a:gd name="T3" fmla="*/ 76 h 101"/>
                <a:gd name="T4" fmla="*/ 34 w 81"/>
                <a:gd name="T5" fmla="*/ 62 h 101"/>
                <a:gd name="T6" fmla="*/ 44 w 81"/>
                <a:gd name="T7" fmla="*/ 43 h 101"/>
                <a:gd name="T8" fmla="*/ 46 w 81"/>
                <a:gd name="T9" fmla="*/ 29 h 101"/>
                <a:gd name="T10" fmla="*/ 45 w 81"/>
                <a:gd name="T11" fmla="*/ 15 h 101"/>
                <a:gd name="T12" fmla="*/ 23 w 81"/>
                <a:gd name="T13" fmla="*/ 0 h 101"/>
                <a:gd name="T14" fmla="*/ 1 w 81"/>
                <a:gd name="T15" fmla="*/ 15 h 101"/>
                <a:gd name="T16" fmla="*/ 1 w 81"/>
                <a:gd name="T17" fmla="*/ 29 h 101"/>
                <a:gd name="T18" fmla="*/ 3 w 81"/>
                <a:gd name="T19" fmla="*/ 43 h 101"/>
                <a:gd name="T20" fmla="*/ 11 w 81"/>
                <a:gd name="T21" fmla="*/ 59 h 101"/>
                <a:gd name="T22" fmla="*/ 29 w 81"/>
                <a:gd name="T23" fmla="*/ 84 h 101"/>
                <a:gd name="T24" fmla="*/ 29 w 81"/>
                <a:gd name="T25" fmla="*/ 85 h 101"/>
                <a:gd name="T26" fmla="*/ 29 w 81"/>
                <a:gd name="T27" fmla="*/ 85 h 101"/>
                <a:gd name="T28" fmla="*/ 29 w 81"/>
                <a:gd name="T29" fmla="*/ 101 h 101"/>
                <a:gd name="T30" fmla="*/ 29 w 81"/>
                <a:gd name="T31" fmla="*/ 101 h 101"/>
                <a:gd name="T32" fmla="*/ 81 w 81"/>
                <a:gd name="T33" fmla="*/ 101 h 101"/>
                <a:gd name="T34" fmla="*/ 81 w 81"/>
                <a:gd name="T35" fmla="*/ 8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1" h="101">
                  <a:moveTo>
                    <a:pt x="81" y="89"/>
                  </a:moveTo>
                  <a:cubicBezTo>
                    <a:pt x="81" y="89"/>
                    <a:pt x="81" y="82"/>
                    <a:pt x="67" y="76"/>
                  </a:cubicBezTo>
                  <a:cubicBezTo>
                    <a:pt x="60" y="73"/>
                    <a:pt x="50" y="65"/>
                    <a:pt x="34" y="62"/>
                  </a:cubicBezTo>
                  <a:cubicBezTo>
                    <a:pt x="38" y="58"/>
                    <a:pt x="41" y="51"/>
                    <a:pt x="44" y="43"/>
                  </a:cubicBezTo>
                  <a:cubicBezTo>
                    <a:pt x="46" y="39"/>
                    <a:pt x="46" y="35"/>
                    <a:pt x="46" y="29"/>
                  </a:cubicBezTo>
                  <a:cubicBezTo>
                    <a:pt x="46" y="25"/>
                    <a:pt x="46" y="19"/>
                    <a:pt x="45" y="15"/>
                  </a:cubicBezTo>
                  <a:cubicBezTo>
                    <a:pt x="42" y="3"/>
                    <a:pt x="33" y="0"/>
                    <a:pt x="23" y="0"/>
                  </a:cubicBezTo>
                  <a:cubicBezTo>
                    <a:pt x="13" y="0"/>
                    <a:pt x="5" y="3"/>
                    <a:pt x="1" y="15"/>
                  </a:cubicBezTo>
                  <a:cubicBezTo>
                    <a:pt x="0" y="19"/>
                    <a:pt x="1" y="25"/>
                    <a:pt x="1" y="29"/>
                  </a:cubicBezTo>
                  <a:cubicBezTo>
                    <a:pt x="1" y="35"/>
                    <a:pt x="1" y="39"/>
                    <a:pt x="3" y="43"/>
                  </a:cubicBezTo>
                  <a:cubicBezTo>
                    <a:pt x="5" y="50"/>
                    <a:pt x="8" y="55"/>
                    <a:pt x="11" y="59"/>
                  </a:cubicBezTo>
                  <a:cubicBezTo>
                    <a:pt x="28" y="70"/>
                    <a:pt x="29" y="81"/>
                    <a:pt x="29" y="84"/>
                  </a:cubicBezTo>
                  <a:cubicBezTo>
                    <a:pt x="29" y="85"/>
                    <a:pt x="29" y="85"/>
                    <a:pt x="29" y="85"/>
                  </a:cubicBezTo>
                  <a:cubicBezTo>
                    <a:pt x="29" y="85"/>
                    <a:pt x="29" y="85"/>
                    <a:pt x="29" y="85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29" y="101"/>
                    <a:pt x="29" y="101"/>
                    <a:pt x="29" y="101"/>
                  </a:cubicBezTo>
                  <a:cubicBezTo>
                    <a:pt x="81" y="101"/>
                    <a:pt x="81" y="101"/>
                    <a:pt x="81" y="101"/>
                  </a:cubicBezTo>
                  <a:lnTo>
                    <a:pt x="81" y="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30000"/>
                </a:lnSpc>
              </a:pPr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13463" y="5632451"/>
              <a:ext cx="57150" cy="71438"/>
            </a:xfrm>
            <a:custGeom>
              <a:avLst/>
              <a:gdLst>
                <a:gd name="T0" fmla="*/ 53 w 81"/>
                <a:gd name="T1" fmla="*/ 85 h 101"/>
                <a:gd name="T2" fmla="*/ 53 w 81"/>
                <a:gd name="T3" fmla="*/ 84 h 101"/>
                <a:gd name="T4" fmla="*/ 71 w 81"/>
                <a:gd name="T5" fmla="*/ 60 h 101"/>
                <a:gd name="T6" fmla="*/ 79 w 81"/>
                <a:gd name="T7" fmla="*/ 43 h 101"/>
                <a:gd name="T8" fmla="*/ 80 w 81"/>
                <a:gd name="T9" fmla="*/ 29 h 101"/>
                <a:gd name="T10" fmla="*/ 80 w 81"/>
                <a:gd name="T11" fmla="*/ 15 h 101"/>
                <a:gd name="T12" fmla="*/ 58 w 81"/>
                <a:gd name="T13" fmla="*/ 0 h 101"/>
                <a:gd name="T14" fmla="*/ 36 w 81"/>
                <a:gd name="T15" fmla="*/ 15 h 101"/>
                <a:gd name="T16" fmla="*/ 36 w 81"/>
                <a:gd name="T17" fmla="*/ 29 h 101"/>
                <a:gd name="T18" fmla="*/ 37 w 81"/>
                <a:gd name="T19" fmla="*/ 43 h 101"/>
                <a:gd name="T20" fmla="*/ 47 w 81"/>
                <a:gd name="T21" fmla="*/ 62 h 101"/>
                <a:gd name="T22" fmla="*/ 15 w 81"/>
                <a:gd name="T23" fmla="*/ 76 h 101"/>
                <a:gd name="T24" fmla="*/ 0 w 81"/>
                <a:gd name="T25" fmla="*/ 89 h 101"/>
                <a:gd name="T26" fmla="*/ 0 w 81"/>
                <a:gd name="T27" fmla="*/ 101 h 101"/>
                <a:gd name="T28" fmla="*/ 53 w 81"/>
                <a:gd name="T29" fmla="*/ 101 h 101"/>
                <a:gd name="T30" fmla="*/ 53 w 81"/>
                <a:gd name="T31" fmla="*/ 8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1" h="101">
                  <a:moveTo>
                    <a:pt x="53" y="85"/>
                  </a:moveTo>
                  <a:cubicBezTo>
                    <a:pt x="53" y="84"/>
                    <a:pt x="53" y="84"/>
                    <a:pt x="53" y="84"/>
                  </a:cubicBezTo>
                  <a:cubicBezTo>
                    <a:pt x="53" y="81"/>
                    <a:pt x="54" y="70"/>
                    <a:pt x="71" y="60"/>
                  </a:cubicBezTo>
                  <a:cubicBezTo>
                    <a:pt x="74" y="55"/>
                    <a:pt x="76" y="50"/>
                    <a:pt x="79" y="43"/>
                  </a:cubicBezTo>
                  <a:cubicBezTo>
                    <a:pt x="81" y="39"/>
                    <a:pt x="80" y="35"/>
                    <a:pt x="80" y="29"/>
                  </a:cubicBezTo>
                  <a:cubicBezTo>
                    <a:pt x="80" y="25"/>
                    <a:pt x="81" y="19"/>
                    <a:pt x="80" y="15"/>
                  </a:cubicBezTo>
                  <a:cubicBezTo>
                    <a:pt x="77" y="3"/>
                    <a:pt x="68" y="0"/>
                    <a:pt x="58" y="0"/>
                  </a:cubicBezTo>
                  <a:cubicBezTo>
                    <a:pt x="48" y="0"/>
                    <a:pt x="40" y="3"/>
                    <a:pt x="36" y="15"/>
                  </a:cubicBezTo>
                  <a:cubicBezTo>
                    <a:pt x="35" y="19"/>
                    <a:pt x="36" y="25"/>
                    <a:pt x="36" y="29"/>
                  </a:cubicBezTo>
                  <a:cubicBezTo>
                    <a:pt x="36" y="35"/>
                    <a:pt x="36" y="39"/>
                    <a:pt x="37" y="43"/>
                  </a:cubicBezTo>
                  <a:cubicBezTo>
                    <a:pt x="41" y="51"/>
                    <a:pt x="43" y="58"/>
                    <a:pt x="47" y="62"/>
                  </a:cubicBezTo>
                  <a:cubicBezTo>
                    <a:pt x="32" y="65"/>
                    <a:pt x="22" y="73"/>
                    <a:pt x="15" y="76"/>
                  </a:cubicBezTo>
                  <a:cubicBezTo>
                    <a:pt x="1" y="82"/>
                    <a:pt x="0" y="89"/>
                    <a:pt x="0" y="89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53" y="101"/>
                    <a:pt x="53" y="101"/>
                    <a:pt x="53" y="101"/>
                  </a:cubicBezTo>
                  <a:cubicBezTo>
                    <a:pt x="53" y="85"/>
                    <a:pt x="53" y="85"/>
                    <a:pt x="53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30000"/>
                </a:lnSpc>
              </a:pPr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59500" y="5605463"/>
              <a:ext cx="112712" cy="98425"/>
            </a:xfrm>
            <a:custGeom>
              <a:avLst/>
              <a:gdLst>
                <a:gd name="T0" fmla="*/ 139 w 159"/>
                <a:gd name="T1" fmla="*/ 104 h 139"/>
                <a:gd name="T2" fmla="*/ 94 w 159"/>
                <a:gd name="T3" fmla="*/ 85 h 139"/>
                <a:gd name="T4" fmla="*/ 108 w 159"/>
                <a:gd name="T5" fmla="*/ 60 h 139"/>
                <a:gd name="T6" fmla="*/ 110 w 159"/>
                <a:gd name="T7" fmla="*/ 41 h 139"/>
                <a:gd name="T8" fmla="*/ 109 w 159"/>
                <a:gd name="T9" fmla="*/ 21 h 139"/>
                <a:gd name="T10" fmla="*/ 79 w 159"/>
                <a:gd name="T11" fmla="*/ 0 h 139"/>
                <a:gd name="T12" fmla="*/ 49 w 159"/>
                <a:gd name="T13" fmla="*/ 21 h 139"/>
                <a:gd name="T14" fmla="*/ 49 w 159"/>
                <a:gd name="T15" fmla="*/ 41 h 139"/>
                <a:gd name="T16" fmla="*/ 51 w 159"/>
                <a:gd name="T17" fmla="*/ 60 h 139"/>
                <a:gd name="T18" fmla="*/ 64 w 159"/>
                <a:gd name="T19" fmla="*/ 85 h 139"/>
                <a:gd name="T20" fmla="*/ 20 w 159"/>
                <a:gd name="T21" fmla="*/ 104 h 139"/>
                <a:gd name="T22" fmla="*/ 0 w 159"/>
                <a:gd name="T23" fmla="*/ 123 h 139"/>
                <a:gd name="T24" fmla="*/ 0 w 159"/>
                <a:gd name="T25" fmla="*/ 139 h 139"/>
                <a:gd name="T26" fmla="*/ 159 w 159"/>
                <a:gd name="T27" fmla="*/ 139 h 139"/>
                <a:gd name="T28" fmla="*/ 159 w 159"/>
                <a:gd name="T29" fmla="*/ 123 h 139"/>
                <a:gd name="T30" fmla="*/ 139 w 159"/>
                <a:gd name="T31" fmla="*/ 104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9" h="139">
                  <a:moveTo>
                    <a:pt x="139" y="104"/>
                  </a:moveTo>
                  <a:cubicBezTo>
                    <a:pt x="129" y="100"/>
                    <a:pt x="115" y="89"/>
                    <a:pt x="94" y="85"/>
                  </a:cubicBezTo>
                  <a:cubicBezTo>
                    <a:pt x="99" y="79"/>
                    <a:pt x="103" y="70"/>
                    <a:pt x="108" y="60"/>
                  </a:cubicBezTo>
                  <a:cubicBezTo>
                    <a:pt x="110" y="53"/>
                    <a:pt x="110" y="48"/>
                    <a:pt x="110" y="41"/>
                  </a:cubicBezTo>
                  <a:cubicBezTo>
                    <a:pt x="110" y="35"/>
                    <a:pt x="111" y="26"/>
                    <a:pt x="109" y="21"/>
                  </a:cubicBezTo>
                  <a:cubicBezTo>
                    <a:pt x="105" y="5"/>
                    <a:pt x="93" y="0"/>
                    <a:pt x="79" y="0"/>
                  </a:cubicBezTo>
                  <a:cubicBezTo>
                    <a:pt x="65" y="0"/>
                    <a:pt x="54" y="5"/>
                    <a:pt x="49" y="21"/>
                  </a:cubicBezTo>
                  <a:cubicBezTo>
                    <a:pt x="48" y="26"/>
                    <a:pt x="49" y="35"/>
                    <a:pt x="49" y="41"/>
                  </a:cubicBezTo>
                  <a:cubicBezTo>
                    <a:pt x="49" y="48"/>
                    <a:pt x="48" y="53"/>
                    <a:pt x="51" y="60"/>
                  </a:cubicBezTo>
                  <a:cubicBezTo>
                    <a:pt x="55" y="70"/>
                    <a:pt x="59" y="79"/>
                    <a:pt x="64" y="85"/>
                  </a:cubicBezTo>
                  <a:cubicBezTo>
                    <a:pt x="43" y="89"/>
                    <a:pt x="29" y="100"/>
                    <a:pt x="20" y="104"/>
                  </a:cubicBezTo>
                  <a:cubicBezTo>
                    <a:pt x="0" y="113"/>
                    <a:pt x="0" y="123"/>
                    <a:pt x="0" y="123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23"/>
                    <a:pt x="159" y="123"/>
                    <a:pt x="159" y="123"/>
                  </a:cubicBezTo>
                  <a:cubicBezTo>
                    <a:pt x="159" y="123"/>
                    <a:pt x="159" y="113"/>
                    <a:pt x="139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30000"/>
                </a:lnSpc>
              </a:pPr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cxnSp>
        <p:nvCxnSpPr>
          <p:cNvPr id="26" name="出自【趣你的PPT】(微信:qunideppt)：最优质的PPT资源库"/>
          <p:cNvCxnSpPr/>
          <p:nvPr/>
        </p:nvCxnSpPr>
        <p:spPr>
          <a:xfrm>
            <a:off x="1018854" y="3738421"/>
            <a:ext cx="2864581" cy="0"/>
          </a:xfrm>
          <a:prstGeom prst="line">
            <a:avLst/>
          </a:prstGeom>
          <a:ln>
            <a:solidFill>
              <a:srgbClr val="ADB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出自【趣你的PPT】(微信:qunideppt)：最优质的PPT资源库"/>
          <p:cNvSpPr/>
          <p:nvPr/>
        </p:nvSpPr>
        <p:spPr>
          <a:xfrm>
            <a:off x="1044444" y="2291082"/>
            <a:ext cx="3009168" cy="13730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</a:t>
            </a:r>
            <a:endParaRPr lang="en-US" altLang="zh-CN" sz="1400" dirty="0">
              <a:solidFill>
                <a:srgbClr val="222A3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>
            <a:off x="1044444" y="4375526"/>
            <a:ext cx="3009168" cy="13730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</a:t>
            </a:r>
            <a:endParaRPr lang="en-US" altLang="zh-CN" sz="1400" dirty="0">
              <a:solidFill>
                <a:srgbClr val="222A3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1044914" y="1967522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1044914" y="4097737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31" name="出自【趣你的PPT】(微信:qunideppt)：最优质的PPT资源库"/>
          <p:cNvCxnSpPr/>
          <p:nvPr/>
        </p:nvCxnSpPr>
        <p:spPr>
          <a:xfrm>
            <a:off x="8328379" y="3738421"/>
            <a:ext cx="2864581" cy="0"/>
          </a:xfrm>
          <a:prstGeom prst="line">
            <a:avLst/>
          </a:prstGeom>
          <a:ln>
            <a:solidFill>
              <a:srgbClr val="ADB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出自【趣你的PPT】(微信:qunideppt)：最优质的PPT资源库"/>
          <p:cNvSpPr/>
          <p:nvPr/>
        </p:nvSpPr>
        <p:spPr>
          <a:xfrm>
            <a:off x="8353969" y="2291082"/>
            <a:ext cx="3009168" cy="13730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</a:t>
            </a:r>
            <a:endParaRPr lang="en-US" altLang="zh-CN" sz="1400" dirty="0">
              <a:solidFill>
                <a:srgbClr val="222A3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/>
          <p:nvPr/>
        </p:nvSpPr>
        <p:spPr>
          <a:xfrm>
            <a:off x="8353969" y="4375526"/>
            <a:ext cx="3009168" cy="13730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222A3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</a:t>
            </a:r>
            <a:endParaRPr lang="en-US" altLang="zh-CN" sz="1400" dirty="0">
              <a:solidFill>
                <a:srgbClr val="222A35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8354439" y="1967522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8354439" y="4097737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0163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/>
          <p:nvPr/>
        </p:nvSpPr>
        <p:spPr>
          <a:xfrm>
            <a:off x="0" y="0"/>
            <a:ext cx="12192000" cy="323850"/>
          </a:xfrm>
          <a:prstGeom prst="rect">
            <a:avLst/>
          </a:prstGeom>
          <a:solidFill>
            <a:srgbClr val="D1E6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0" y="323850"/>
            <a:ext cx="12192000" cy="590550"/>
          </a:xfrm>
          <a:prstGeom prst="rect">
            <a:avLst/>
          </a:pr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5" name="出自【趣你的PPT】(微信:qunideppt)：最优质的PPT资源库"/>
          <p:cNvSpPr/>
          <p:nvPr/>
        </p:nvSpPr>
        <p:spPr>
          <a:xfrm>
            <a:off x="7833187" y="2003333"/>
            <a:ext cx="3928749" cy="3257987"/>
          </a:xfrm>
          <a:prstGeom prst="rect">
            <a:avLst/>
          </a:prstGeom>
          <a:solidFill>
            <a:srgbClr val="3582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8288651" y="2985995"/>
            <a:ext cx="3017819" cy="13730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人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出自【趣你的PPT】(微信:qunideppt)：最优质的PPT资源库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731" y="1554572"/>
            <a:ext cx="6259302" cy="4465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023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l="15433" b="23794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grpSp>
        <p:nvGrpSpPr>
          <p:cNvPr id="72" name="Group 71出自【趣你的PPT】(微信:qunideppt)：最优质的PPT资源库"/>
          <p:cNvGrpSpPr/>
          <p:nvPr/>
        </p:nvGrpSpPr>
        <p:grpSpPr>
          <a:xfrm>
            <a:off x="556924" y="577679"/>
            <a:ext cx="11059102" cy="6019673"/>
            <a:chOff x="556924" y="577679"/>
            <a:chExt cx="11059102" cy="6019673"/>
          </a:xfrm>
        </p:grpSpPr>
        <p:pic>
          <p:nvPicPr>
            <p:cNvPr id="63" name="出自【趣你的PPT】(微信:qunideppt)：最优质的PPT资源库"/>
            <p:cNvPicPr>
              <a:picLocks noChangeAspect="1"/>
            </p:cNvPicPr>
            <p:nvPr/>
          </p:nvPicPr>
          <p:blipFill rotWithShape="1">
            <a:blip r:embed="rId4"/>
            <a:srcRect b="12310"/>
            <a:stretch/>
          </p:blipFill>
          <p:spPr>
            <a:xfrm>
              <a:off x="556924" y="577679"/>
              <a:ext cx="11059102" cy="6019673"/>
            </a:xfrm>
            <a:prstGeom prst="rect">
              <a:avLst/>
            </a:prstGeom>
          </p:spPr>
        </p:pic>
        <p:pic>
          <p:nvPicPr>
            <p:cNvPr id="4" name="出自【趣你的PPT】(微信:qunideppt)：最优质的PPT资源库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44149" y="5077600"/>
              <a:ext cx="1228725" cy="1223452"/>
            </a:xfrm>
            <a:prstGeom prst="rect">
              <a:avLst/>
            </a:prstGeom>
          </p:spPr>
        </p:pic>
        <p:grpSp>
          <p:nvGrpSpPr>
            <p:cNvPr id="71" name="组合 70"/>
            <p:cNvGrpSpPr/>
            <p:nvPr/>
          </p:nvGrpSpPr>
          <p:grpSpPr>
            <a:xfrm>
              <a:off x="7296150" y="5077600"/>
              <a:ext cx="2914650" cy="1228725"/>
              <a:chOff x="7296150" y="5077600"/>
              <a:chExt cx="2914650" cy="1228725"/>
            </a:xfrm>
          </p:grpSpPr>
          <p:sp>
            <p:nvSpPr>
              <p:cNvPr id="64" name="出自【趣你的PPT】(微信:qunideppt)：最优质的PPT资源库"/>
              <p:cNvSpPr/>
              <p:nvPr/>
            </p:nvSpPr>
            <p:spPr>
              <a:xfrm>
                <a:off x="7296150" y="5077600"/>
                <a:ext cx="2914650" cy="1228725"/>
              </a:xfrm>
              <a:prstGeom prst="rect">
                <a:avLst/>
              </a:prstGeom>
              <a:solidFill>
                <a:srgbClr val="DDF2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/>
              </a:p>
            </p:txBody>
          </p:sp>
          <p:sp>
            <p:nvSpPr>
              <p:cNvPr id="66" name="出自【趣你的PPT】(微信:qunideppt)：最优质的PPT资源库"/>
              <p:cNvSpPr txBox="1"/>
              <p:nvPr/>
            </p:nvSpPr>
            <p:spPr>
              <a:xfrm>
                <a:off x="7572375" y="5097125"/>
                <a:ext cx="2362200" cy="6251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如何获取上方</a:t>
                </a:r>
                <a:r>
                  <a:rPr lang="en-US" altLang="zh-CN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《</a:t>
                </a:r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趣你的</a:t>
                </a:r>
                <a:r>
                  <a:rPr lang="en-US" altLang="zh-CN" sz="1400" dirty="0" err="1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en-US" altLang="zh-CN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》</a:t>
                </a:r>
              </a:p>
              <a:p>
                <a:pPr>
                  <a:lnSpc>
                    <a:spcPct val="130000"/>
                  </a:lnSpc>
                </a:pPr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精品模板？</a:t>
                </a:r>
                <a:endPara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7" name="出自【趣你的PPT】(微信:qunideppt)：最优质的PPT资源库"/>
              <p:cNvSpPr txBox="1"/>
              <p:nvPr/>
            </p:nvSpPr>
            <p:spPr>
              <a:xfrm>
                <a:off x="7553325" y="5668625"/>
                <a:ext cx="2609850" cy="6251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zh-CN" alt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微</a:t>
                </a:r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信扫描右侧二维码</a:t>
                </a:r>
                <a:endParaRPr lang="en-US" altLang="zh-CN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后台回复：</a:t>
                </a:r>
                <a:r>
                  <a:rPr lang="en-US" altLang="zh-CN" sz="1400" dirty="0" err="1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模板，免费得</a:t>
                </a:r>
                <a:endPara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69" name="出自【趣你的PPT】(微信:qunideppt)：最优质的PPT资源库"/>
              <p:cNvCxnSpPr/>
              <p:nvPr/>
            </p:nvCxnSpPr>
            <p:spPr>
              <a:xfrm>
                <a:off x="7639050" y="5640050"/>
                <a:ext cx="2295525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774701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出自【趣你的PPT】(微信:qunideppt)：最优质的PPT资源库"/>
          <p:cNvSpPr/>
          <p:nvPr/>
        </p:nvSpPr>
        <p:spPr>
          <a:xfrm rot="5400000">
            <a:off x="5918200" y="584200"/>
            <a:ext cx="355600" cy="12192000"/>
          </a:xfrm>
          <a:prstGeom prst="rect">
            <a:avLst/>
          </a:prstGeom>
          <a:solidFill>
            <a:srgbClr val="D1E601"/>
          </a:solidFill>
          <a:ln>
            <a:solidFill>
              <a:srgbClr val="D1E6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42" name="出自【趣你的PPT】(微信:qunideppt)：最优质的PPT资源库"/>
          <p:cNvSpPr/>
          <p:nvPr/>
        </p:nvSpPr>
        <p:spPr>
          <a:xfrm>
            <a:off x="7863058" y="401958"/>
            <a:ext cx="2206172" cy="608510"/>
          </a:xfrm>
          <a:prstGeom prst="roundRect">
            <a:avLst/>
          </a:prstGeom>
          <a:solidFill>
            <a:srgbClr val="187000"/>
          </a:solidFill>
          <a:ln>
            <a:solidFill>
              <a:srgbClr val="187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391886" y="1831937"/>
            <a:ext cx="3485679" cy="4848263"/>
          </a:xfrm>
          <a:custGeom>
            <a:avLst/>
            <a:gdLst>
              <a:gd name="T0" fmla="*/ 1309688 w 21600"/>
              <a:gd name="T1" fmla="*/ 1821657 h 21600"/>
              <a:gd name="T2" fmla="*/ 1309688 w 21600"/>
              <a:gd name="T3" fmla="*/ 1821657 h 21600"/>
              <a:gd name="T4" fmla="*/ 1309688 w 21600"/>
              <a:gd name="T5" fmla="*/ 1821657 h 21600"/>
              <a:gd name="T6" fmla="*/ 1309688 w 21600"/>
              <a:gd name="T7" fmla="*/ 182165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1531" y="12087"/>
                </a:moveTo>
                <a:cubicBezTo>
                  <a:pt x="21299" y="12116"/>
                  <a:pt x="21012" y="12126"/>
                  <a:pt x="20670" y="12107"/>
                </a:cubicBezTo>
                <a:cubicBezTo>
                  <a:pt x="20274" y="12087"/>
                  <a:pt x="19864" y="12038"/>
                  <a:pt x="19427" y="11979"/>
                </a:cubicBezTo>
                <a:cubicBezTo>
                  <a:pt x="18976" y="11930"/>
                  <a:pt x="18525" y="11880"/>
                  <a:pt x="18102" y="11851"/>
                </a:cubicBezTo>
                <a:cubicBezTo>
                  <a:pt x="17924" y="11841"/>
                  <a:pt x="17774" y="11841"/>
                  <a:pt x="17624" y="11841"/>
                </a:cubicBezTo>
                <a:cubicBezTo>
                  <a:pt x="17596" y="11841"/>
                  <a:pt x="17555" y="11841"/>
                  <a:pt x="17528" y="11851"/>
                </a:cubicBezTo>
                <a:cubicBezTo>
                  <a:pt x="17433" y="11851"/>
                  <a:pt x="17378" y="11861"/>
                  <a:pt x="17351" y="11822"/>
                </a:cubicBezTo>
                <a:cubicBezTo>
                  <a:pt x="17337" y="11802"/>
                  <a:pt x="17337" y="11802"/>
                  <a:pt x="17337" y="11802"/>
                </a:cubicBezTo>
                <a:cubicBezTo>
                  <a:pt x="17310" y="11802"/>
                  <a:pt x="17310" y="11802"/>
                  <a:pt x="17310" y="11802"/>
                </a:cubicBezTo>
                <a:cubicBezTo>
                  <a:pt x="16818" y="11841"/>
                  <a:pt x="16326" y="11841"/>
                  <a:pt x="15848" y="11822"/>
                </a:cubicBezTo>
                <a:cubicBezTo>
                  <a:pt x="15151" y="11782"/>
                  <a:pt x="14550" y="11684"/>
                  <a:pt x="14113" y="11527"/>
                </a:cubicBezTo>
                <a:cubicBezTo>
                  <a:pt x="14031" y="11497"/>
                  <a:pt x="13949" y="11438"/>
                  <a:pt x="13853" y="11389"/>
                </a:cubicBezTo>
                <a:cubicBezTo>
                  <a:pt x="13785" y="11340"/>
                  <a:pt x="13716" y="11301"/>
                  <a:pt x="13648" y="11271"/>
                </a:cubicBezTo>
                <a:cubicBezTo>
                  <a:pt x="13593" y="11252"/>
                  <a:pt x="13552" y="11232"/>
                  <a:pt x="13511" y="11212"/>
                </a:cubicBezTo>
                <a:cubicBezTo>
                  <a:pt x="13375" y="11143"/>
                  <a:pt x="13225" y="11075"/>
                  <a:pt x="13170" y="11006"/>
                </a:cubicBezTo>
                <a:cubicBezTo>
                  <a:pt x="13102" y="10917"/>
                  <a:pt x="13074" y="10809"/>
                  <a:pt x="13047" y="10701"/>
                </a:cubicBezTo>
                <a:cubicBezTo>
                  <a:pt x="13020" y="10603"/>
                  <a:pt x="12992" y="10495"/>
                  <a:pt x="12924" y="10397"/>
                </a:cubicBezTo>
                <a:cubicBezTo>
                  <a:pt x="12965" y="10397"/>
                  <a:pt x="13006" y="10387"/>
                  <a:pt x="13047" y="10377"/>
                </a:cubicBezTo>
                <a:cubicBezTo>
                  <a:pt x="13225" y="10347"/>
                  <a:pt x="13388" y="10328"/>
                  <a:pt x="13525" y="10377"/>
                </a:cubicBezTo>
                <a:cubicBezTo>
                  <a:pt x="13648" y="10426"/>
                  <a:pt x="13785" y="10505"/>
                  <a:pt x="13921" y="10583"/>
                </a:cubicBezTo>
                <a:cubicBezTo>
                  <a:pt x="13990" y="10623"/>
                  <a:pt x="14058" y="10662"/>
                  <a:pt x="14126" y="10701"/>
                </a:cubicBezTo>
                <a:cubicBezTo>
                  <a:pt x="14727" y="11016"/>
                  <a:pt x="15506" y="11094"/>
                  <a:pt x="16189" y="11134"/>
                </a:cubicBezTo>
                <a:cubicBezTo>
                  <a:pt x="16367" y="11143"/>
                  <a:pt x="16544" y="11143"/>
                  <a:pt x="16777" y="11153"/>
                </a:cubicBezTo>
                <a:cubicBezTo>
                  <a:pt x="16995" y="11301"/>
                  <a:pt x="17323" y="11419"/>
                  <a:pt x="17651" y="11527"/>
                </a:cubicBezTo>
                <a:cubicBezTo>
                  <a:pt x="18088" y="11674"/>
                  <a:pt x="18403" y="11753"/>
                  <a:pt x="18662" y="11753"/>
                </a:cubicBezTo>
                <a:cubicBezTo>
                  <a:pt x="19004" y="11763"/>
                  <a:pt x="19004" y="11763"/>
                  <a:pt x="19004" y="11763"/>
                </a:cubicBezTo>
                <a:cubicBezTo>
                  <a:pt x="18676" y="11684"/>
                  <a:pt x="18676" y="11684"/>
                  <a:pt x="18676" y="11684"/>
                </a:cubicBezTo>
                <a:cubicBezTo>
                  <a:pt x="17979" y="11527"/>
                  <a:pt x="17433" y="11369"/>
                  <a:pt x="16995" y="11143"/>
                </a:cubicBezTo>
                <a:cubicBezTo>
                  <a:pt x="17665" y="11173"/>
                  <a:pt x="18266" y="11271"/>
                  <a:pt x="18799" y="11369"/>
                </a:cubicBezTo>
                <a:cubicBezTo>
                  <a:pt x="18881" y="11379"/>
                  <a:pt x="18963" y="11399"/>
                  <a:pt x="19031" y="11409"/>
                </a:cubicBezTo>
                <a:cubicBezTo>
                  <a:pt x="19072" y="11340"/>
                  <a:pt x="19072" y="11340"/>
                  <a:pt x="19072" y="11340"/>
                </a:cubicBezTo>
                <a:cubicBezTo>
                  <a:pt x="18485" y="11153"/>
                  <a:pt x="17815" y="11104"/>
                  <a:pt x="17228" y="11075"/>
                </a:cubicBezTo>
                <a:cubicBezTo>
                  <a:pt x="17105" y="11065"/>
                  <a:pt x="16982" y="11065"/>
                  <a:pt x="16859" y="11055"/>
                </a:cubicBezTo>
                <a:cubicBezTo>
                  <a:pt x="16736" y="11045"/>
                  <a:pt x="16626" y="11045"/>
                  <a:pt x="16503" y="11035"/>
                </a:cubicBezTo>
                <a:cubicBezTo>
                  <a:pt x="16025" y="11016"/>
                  <a:pt x="15533" y="10976"/>
                  <a:pt x="15083" y="10878"/>
                </a:cubicBezTo>
                <a:cubicBezTo>
                  <a:pt x="14550" y="10760"/>
                  <a:pt x="14249" y="10573"/>
                  <a:pt x="13921" y="10377"/>
                </a:cubicBezTo>
                <a:cubicBezTo>
                  <a:pt x="13880" y="10357"/>
                  <a:pt x="13853" y="10338"/>
                  <a:pt x="13826" y="10308"/>
                </a:cubicBezTo>
                <a:cubicBezTo>
                  <a:pt x="14017" y="10298"/>
                  <a:pt x="14208" y="10269"/>
                  <a:pt x="14386" y="10239"/>
                </a:cubicBezTo>
                <a:cubicBezTo>
                  <a:pt x="14604" y="10200"/>
                  <a:pt x="14809" y="10161"/>
                  <a:pt x="14987" y="10171"/>
                </a:cubicBezTo>
                <a:cubicBezTo>
                  <a:pt x="15192" y="10180"/>
                  <a:pt x="15356" y="10249"/>
                  <a:pt x="15533" y="10318"/>
                </a:cubicBezTo>
                <a:cubicBezTo>
                  <a:pt x="15711" y="10387"/>
                  <a:pt x="15875" y="10446"/>
                  <a:pt x="16080" y="10475"/>
                </a:cubicBezTo>
                <a:cubicBezTo>
                  <a:pt x="16121" y="10515"/>
                  <a:pt x="16162" y="10554"/>
                  <a:pt x="16203" y="10593"/>
                </a:cubicBezTo>
                <a:cubicBezTo>
                  <a:pt x="16353" y="10750"/>
                  <a:pt x="16531" y="10927"/>
                  <a:pt x="16845" y="10908"/>
                </a:cubicBezTo>
                <a:cubicBezTo>
                  <a:pt x="17296" y="10888"/>
                  <a:pt x="17296" y="10888"/>
                  <a:pt x="17296" y="10888"/>
                </a:cubicBezTo>
                <a:cubicBezTo>
                  <a:pt x="16859" y="10839"/>
                  <a:pt x="16859" y="10839"/>
                  <a:pt x="16859" y="10839"/>
                </a:cubicBezTo>
                <a:cubicBezTo>
                  <a:pt x="16599" y="10809"/>
                  <a:pt x="16422" y="10662"/>
                  <a:pt x="16340" y="10554"/>
                </a:cubicBezTo>
                <a:cubicBezTo>
                  <a:pt x="16572" y="10603"/>
                  <a:pt x="16831" y="10662"/>
                  <a:pt x="17118" y="10672"/>
                </a:cubicBezTo>
                <a:cubicBezTo>
                  <a:pt x="17228" y="10682"/>
                  <a:pt x="17337" y="10682"/>
                  <a:pt x="17433" y="10672"/>
                </a:cubicBezTo>
                <a:cubicBezTo>
                  <a:pt x="17870" y="10632"/>
                  <a:pt x="17870" y="10632"/>
                  <a:pt x="17870" y="10632"/>
                </a:cubicBezTo>
                <a:cubicBezTo>
                  <a:pt x="17433" y="10593"/>
                  <a:pt x="17433" y="10593"/>
                  <a:pt x="17433" y="10593"/>
                </a:cubicBezTo>
                <a:cubicBezTo>
                  <a:pt x="16558" y="10534"/>
                  <a:pt x="15902" y="10338"/>
                  <a:pt x="15438" y="10151"/>
                </a:cubicBezTo>
                <a:cubicBezTo>
                  <a:pt x="15629" y="10151"/>
                  <a:pt x="15820" y="10121"/>
                  <a:pt x="15998" y="10102"/>
                </a:cubicBezTo>
                <a:cubicBezTo>
                  <a:pt x="16230" y="10072"/>
                  <a:pt x="16449" y="10043"/>
                  <a:pt x="16681" y="10072"/>
                </a:cubicBezTo>
                <a:cubicBezTo>
                  <a:pt x="16954" y="10092"/>
                  <a:pt x="17228" y="10220"/>
                  <a:pt x="17487" y="10328"/>
                </a:cubicBezTo>
                <a:cubicBezTo>
                  <a:pt x="17596" y="10377"/>
                  <a:pt x="17678" y="10416"/>
                  <a:pt x="17774" y="10456"/>
                </a:cubicBezTo>
                <a:cubicBezTo>
                  <a:pt x="17911" y="10505"/>
                  <a:pt x="18034" y="10554"/>
                  <a:pt x="18157" y="10613"/>
                </a:cubicBezTo>
                <a:cubicBezTo>
                  <a:pt x="18375" y="10711"/>
                  <a:pt x="18594" y="10800"/>
                  <a:pt x="18826" y="10868"/>
                </a:cubicBezTo>
                <a:cubicBezTo>
                  <a:pt x="18826" y="10888"/>
                  <a:pt x="18840" y="10908"/>
                  <a:pt x="18853" y="10917"/>
                </a:cubicBezTo>
                <a:cubicBezTo>
                  <a:pt x="18853" y="10927"/>
                  <a:pt x="18853" y="10927"/>
                  <a:pt x="18853" y="10937"/>
                </a:cubicBezTo>
                <a:cubicBezTo>
                  <a:pt x="18840" y="10957"/>
                  <a:pt x="18840" y="10957"/>
                  <a:pt x="18840" y="10957"/>
                </a:cubicBezTo>
                <a:cubicBezTo>
                  <a:pt x="18881" y="10976"/>
                  <a:pt x="18881" y="10976"/>
                  <a:pt x="18881" y="10976"/>
                </a:cubicBezTo>
                <a:cubicBezTo>
                  <a:pt x="19004" y="11016"/>
                  <a:pt x="19086" y="11084"/>
                  <a:pt x="19181" y="11153"/>
                </a:cubicBezTo>
                <a:cubicBezTo>
                  <a:pt x="19304" y="11242"/>
                  <a:pt x="19414" y="11330"/>
                  <a:pt x="19591" y="11379"/>
                </a:cubicBezTo>
                <a:cubicBezTo>
                  <a:pt x="19810" y="11438"/>
                  <a:pt x="19810" y="11438"/>
                  <a:pt x="19810" y="11438"/>
                </a:cubicBezTo>
                <a:cubicBezTo>
                  <a:pt x="19646" y="11320"/>
                  <a:pt x="19646" y="11320"/>
                  <a:pt x="19646" y="11320"/>
                </a:cubicBezTo>
                <a:cubicBezTo>
                  <a:pt x="19577" y="11271"/>
                  <a:pt x="19482" y="11212"/>
                  <a:pt x="19400" y="11163"/>
                </a:cubicBezTo>
                <a:cubicBezTo>
                  <a:pt x="19291" y="11104"/>
                  <a:pt x="19181" y="11035"/>
                  <a:pt x="19113" y="10967"/>
                </a:cubicBezTo>
                <a:cubicBezTo>
                  <a:pt x="19427" y="11084"/>
                  <a:pt x="19823" y="11183"/>
                  <a:pt x="20124" y="11212"/>
                </a:cubicBezTo>
                <a:cubicBezTo>
                  <a:pt x="20151" y="11143"/>
                  <a:pt x="20151" y="11143"/>
                  <a:pt x="20151" y="11143"/>
                </a:cubicBezTo>
                <a:cubicBezTo>
                  <a:pt x="19195" y="10947"/>
                  <a:pt x="18416" y="10613"/>
                  <a:pt x="17665" y="10308"/>
                </a:cubicBezTo>
                <a:cubicBezTo>
                  <a:pt x="17460" y="10220"/>
                  <a:pt x="17241" y="10131"/>
                  <a:pt x="17036" y="10043"/>
                </a:cubicBezTo>
                <a:cubicBezTo>
                  <a:pt x="17351" y="10013"/>
                  <a:pt x="17678" y="10004"/>
                  <a:pt x="18020" y="10023"/>
                </a:cubicBezTo>
                <a:cubicBezTo>
                  <a:pt x="18799" y="10062"/>
                  <a:pt x="19509" y="10239"/>
                  <a:pt x="19987" y="10505"/>
                </a:cubicBezTo>
                <a:cubicBezTo>
                  <a:pt x="20138" y="10691"/>
                  <a:pt x="20438" y="10780"/>
                  <a:pt x="20725" y="10868"/>
                </a:cubicBezTo>
                <a:cubicBezTo>
                  <a:pt x="20916" y="10917"/>
                  <a:pt x="21108" y="10976"/>
                  <a:pt x="21244" y="11055"/>
                </a:cubicBezTo>
                <a:cubicBezTo>
                  <a:pt x="21313" y="11006"/>
                  <a:pt x="21313" y="11006"/>
                  <a:pt x="21313" y="11006"/>
                </a:cubicBezTo>
                <a:cubicBezTo>
                  <a:pt x="21162" y="10878"/>
                  <a:pt x="20930" y="10809"/>
                  <a:pt x="20711" y="10750"/>
                </a:cubicBezTo>
                <a:cubicBezTo>
                  <a:pt x="20438" y="10662"/>
                  <a:pt x="20179" y="10583"/>
                  <a:pt x="20069" y="10426"/>
                </a:cubicBezTo>
                <a:cubicBezTo>
                  <a:pt x="20056" y="10416"/>
                  <a:pt x="20056" y="10416"/>
                  <a:pt x="20056" y="10416"/>
                </a:cubicBezTo>
                <a:cubicBezTo>
                  <a:pt x="20042" y="10406"/>
                  <a:pt x="20042" y="10406"/>
                  <a:pt x="20042" y="10406"/>
                </a:cubicBezTo>
                <a:cubicBezTo>
                  <a:pt x="19974" y="10377"/>
                  <a:pt x="19892" y="10347"/>
                  <a:pt x="19823" y="10318"/>
                </a:cubicBezTo>
                <a:cubicBezTo>
                  <a:pt x="19427" y="10171"/>
                  <a:pt x="19031" y="10013"/>
                  <a:pt x="18525" y="9925"/>
                </a:cubicBezTo>
                <a:cubicBezTo>
                  <a:pt x="18621" y="9905"/>
                  <a:pt x="18703" y="9886"/>
                  <a:pt x="18785" y="9856"/>
                </a:cubicBezTo>
                <a:cubicBezTo>
                  <a:pt x="19017" y="9807"/>
                  <a:pt x="19222" y="9748"/>
                  <a:pt x="19468" y="9777"/>
                </a:cubicBezTo>
                <a:cubicBezTo>
                  <a:pt x="19687" y="9797"/>
                  <a:pt x="19892" y="9856"/>
                  <a:pt x="20124" y="9925"/>
                </a:cubicBezTo>
                <a:cubicBezTo>
                  <a:pt x="20384" y="10004"/>
                  <a:pt x="20643" y="10082"/>
                  <a:pt x="20944" y="10092"/>
                </a:cubicBezTo>
                <a:cubicBezTo>
                  <a:pt x="21012" y="10102"/>
                  <a:pt x="21094" y="10102"/>
                  <a:pt x="21162" y="10092"/>
                </a:cubicBezTo>
                <a:cubicBezTo>
                  <a:pt x="21531" y="10072"/>
                  <a:pt x="21531" y="10072"/>
                  <a:pt x="21531" y="10072"/>
                </a:cubicBezTo>
                <a:cubicBezTo>
                  <a:pt x="21176" y="10023"/>
                  <a:pt x="21176" y="10023"/>
                  <a:pt x="21176" y="10023"/>
                </a:cubicBezTo>
                <a:cubicBezTo>
                  <a:pt x="20657" y="9964"/>
                  <a:pt x="20206" y="9846"/>
                  <a:pt x="19769" y="9738"/>
                </a:cubicBezTo>
                <a:cubicBezTo>
                  <a:pt x="20015" y="9738"/>
                  <a:pt x="20274" y="9728"/>
                  <a:pt x="20520" y="9689"/>
                </a:cubicBezTo>
                <a:cubicBezTo>
                  <a:pt x="20507" y="9620"/>
                  <a:pt x="20507" y="9620"/>
                  <a:pt x="20507" y="9620"/>
                </a:cubicBezTo>
                <a:cubicBezTo>
                  <a:pt x="20370" y="9630"/>
                  <a:pt x="20233" y="9630"/>
                  <a:pt x="20110" y="9630"/>
                </a:cubicBezTo>
                <a:cubicBezTo>
                  <a:pt x="19933" y="9630"/>
                  <a:pt x="19769" y="9630"/>
                  <a:pt x="19618" y="9630"/>
                </a:cubicBezTo>
                <a:cubicBezTo>
                  <a:pt x="19523" y="9640"/>
                  <a:pt x="19414" y="9650"/>
                  <a:pt x="19318" y="9660"/>
                </a:cubicBezTo>
                <a:cubicBezTo>
                  <a:pt x="19195" y="9660"/>
                  <a:pt x="19195" y="9660"/>
                  <a:pt x="19195" y="9660"/>
                </a:cubicBezTo>
                <a:cubicBezTo>
                  <a:pt x="19250" y="9679"/>
                  <a:pt x="19250" y="9679"/>
                  <a:pt x="19250" y="9679"/>
                </a:cubicBezTo>
                <a:cubicBezTo>
                  <a:pt x="19058" y="9709"/>
                  <a:pt x="18894" y="9748"/>
                  <a:pt x="18744" y="9787"/>
                </a:cubicBezTo>
                <a:cubicBezTo>
                  <a:pt x="18566" y="9836"/>
                  <a:pt x="18403" y="9876"/>
                  <a:pt x="18252" y="9895"/>
                </a:cubicBezTo>
                <a:cubicBezTo>
                  <a:pt x="18116" y="9905"/>
                  <a:pt x="18116" y="9905"/>
                  <a:pt x="18116" y="9905"/>
                </a:cubicBezTo>
                <a:cubicBezTo>
                  <a:pt x="18020" y="9905"/>
                  <a:pt x="17897" y="9895"/>
                  <a:pt x="17774" y="9886"/>
                </a:cubicBezTo>
                <a:cubicBezTo>
                  <a:pt x="17665" y="9876"/>
                  <a:pt x="17569" y="9866"/>
                  <a:pt x="17487" y="9866"/>
                </a:cubicBezTo>
                <a:cubicBezTo>
                  <a:pt x="17310" y="9866"/>
                  <a:pt x="17132" y="9866"/>
                  <a:pt x="16954" y="9876"/>
                </a:cubicBezTo>
                <a:cubicBezTo>
                  <a:pt x="16982" y="9866"/>
                  <a:pt x="16982" y="9866"/>
                  <a:pt x="16982" y="9866"/>
                </a:cubicBezTo>
                <a:cubicBezTo>
                  <a:pt x="17064" y="9836"/>
                  <a:pt x="17146" y="9797"/>
                  <a:pt x="17228" y="9768"/>
                </a:cubicBezTo>
                <a:cubicBezTo>
                  <a:pt x="17583" y="9620"/>
                  <a:pt x="17911" y="9483"/>
                  <a:pt x="18348" y="9443"/>
                </a:cubicBezTo>
                <a:cubicBezTo>
                  <a:pt x="18389" y="9453"/>
                  <a:pt x="18430" y="9443"/>
                  <a:pt x="18485" y="9443"/>
                </a:cubicBezTo>
                <a:cubicBezTo>
                  <a:pt x="18498" y="9443"/>
                  <a:pt x="18512" y="9443"/>
                  <a:pt x="18539" y="9443"/>
                </a:cubicBezTo>
                <a:cubicBezTo>
                  <a:pt x="18566" y="9443"/>
                  <a:pt x="18594" y="9443"/>
                  <a:pt x="18635" y="9443"/>
                </a:cubicBezTo>
                <a:cubicBezTo>
                  <a:pt x="18635" y="9365"/>
                  <a:pt x="18635" y="9365"/>
                  <a:pt x="18635" y="9365"/>
                </a:cubicBezTo>
                <a:cubicBezTo>
                  <a:pt x="18621" y="9365"/>
                  <a:pt x="18621" y="9365"/>
                  <a:pt x="18621" y="9365"/>
                </a:cubicBezTo>
                <a:cubicBezTo>
                  <a:pt x="18594" y="9365"/>
                  <a:pt x="18566" y="9365"/>
                  <a:pt x="18525" y="9365"/>
                </a:cubicBezTo>
                <a:cubicBezTo>
                  <a:pt x="18471" y="9365"/>
                  <a:pt x="18403" y="9375"/>
                  <a:pt x="18348" y="9375"/>
                </a:cubicBezTo>
                <a:cubicBezTo>
                  <a:pt x="18334" y="9375"/>
                  <a:pt x="18334" y="9375"/>
                  <a:pt x="18334" y="9375"/>
                </a:cubicBezTo>
                <a:cubicBezTo>
                  <a:pt x="18321" y="9375"/>
                  <a:pt x="18321" y="9375"/>
                  <a:pt x="18307" y="9375"/>
                </a:cubicBezTo>
                <a:cubicBezTo>
                  <a:pt x="18485" y="9316"/>
                  <a:pt x="18689" y="9286"/>
                  <a:pt x="18935" y="9296"/>
                </a:cubicBezTo>
                <a:cubicBezTo>
                  <a:pt x="19113" y="9306"/>
                  <a:pt x="19277" y="9335"/>
                  <a:pt x="19441" y="9384"/>
                </a:cubicBezTo>
                <a:cubicBezTo>
                  <a:pt x="19618" y="9434"/>
                  <a:pt x="19618" y="9434"/>
                  <a:pt x="19618" y="9434"/>
                </a:cubicBezTo>
                <a:cubicBezTo>
                  <a:pt x="19509" y="9335"/>
                  <a:pt x="19509" y="9335"/>
                  <a:pt x="19509" y="9335"/>
                </a:cubicBezTo>
                <a:cubicBezTo>
                  <a:pt x="19414" y="9247"/>
                  <a:pt x="19263" y="9237"/>
                  <a:pt x="19140" y="9227"/>
                </a:cubicBezTo>
                <a:cubicBezTo>
                  <a:pt x="19086" y="9227"/>
                  <a:pt x="19045" y="9217"/>
                  <a:pt x="19004" y="9217"/>
                </a:cubicBezTo>
                <a:cubicBezTo>
                  <a:pt x="18444" y="9129"/>
                  <a:pt x="17952" y="8952"/>
                  <a:pt x="17706" y="8736"/>
                </a:cubicBezTo>
                <a:cubicBezTo>
                  <a:pt x="17979" y="8785"/>
                  <a:pt x="18280" y="8805"/>
                  <a:pt x="18607" y="8824"/>
                </a:cubicBezTo>
                <a:cubicBezTo>
                  <a:pt x="18689" y="8824"/>
                  <a:pt x="18771" y="8834"/>
                  <a:pt x="18853" y="8834"/>
                </a:cubicBezTo>
                <a:cubicBezTo>
                  <a:pt x="19222" y="9080"/>
                  <a:pt x="19974" y="9158"/>
                  <a:pt x="20397" y="9188"/>
                </a:cubicBezTo>
                <a:cubicBezTo>
                  <a:pt x="20411" y="9119"/>
                  <a:pt x="20411" y="9119"/>
                  <a:pt x="20411" y="9119"/>
                </a:cubicBezTo>
                <a:cubicBezTo>
                  <a:pt x="20274" y="9090"/>
                  <a:pt x="20124" y="9070"/>
                  <a:pt x="19987" y="9050"/>
                </a:cubicBezTo>
                <a:cubicBezTo>
                  <a:pt x="19659" y="9001"/>
                  <a:pt x="19332" y="8952"/>
                  <a:pt x="19113" y="8844"/>
                </a:cubicBezTo>
                <a:cubicBezTo>
                  <a:pt x="19127" y="8844"/>
                  <a:pt x="19127" y="8844"/>
                  <a:pt x="19127" y="8844"/>
                </a:cubicBezTo>
                <a:cubicBezTo>
                  <a:pt x="19263" y="8854"/>
                  <a:pt x="19263" y="8854"/>
                  <a:pt x="19263" y="8854"/>
                </a:cubicBezTo>
                <a:cubicBezTo>
                  <a:pt x="19468" y="8864"/>
                  <a:pt x="19687" y="8873"/>
                  <a:pt x="19837" y="8824"/>
                </a:cubicBezTo>
                <a:cubicBezTo>
                  <a:pt x="19987" y="8775"/>
                  <a:pt x="19987" y="8775"/>
                  <a:pt x="19987" y="8775"/>
                </a:cubicBezTo>
                <a:cubicBezTo>
                  <a:pt x="20056" y="8805"/>
                  <a:pt x="20138" y="8814"/>
                  <a:pt x="20206" y="8814"/>
                </a:cubicBezTo>
                <a:cubicBezTo>
                  <a:pt x="20397" y="8805"/>
                  <a:pt x="20397" y="8805"/>
                  <a:pt x="20397" y="8805"/>
                </a:cubicBezTo>
                <a:cubicBezTo>
                  <a:pt x="20220" y="8746"/>
                  <a:pt x="20220" y="8746"/>
                  <a:pt x="20220" y="8746"/>
                </a:cubicBezTo>
                <a:cubicBezTo>
                  <a:pt x="20192" y="8736"/>
                  <a:pt x="20165" y="8726"/>
                  <a:pt x="20138" y="8716"/>
                </a:cubicBezTo>
                <a:cubicBezTo>
                  <a:pt x="20110" y="8706"/>
                  <a:pt x="20083" y="8696"/>
                  <a:pt x="20069" y="8696"/>
                </a:cubicBezTo>
                <a:cubicBezTo>
                  <a:pt x="20165" y="8706"/>
                  <a:pt x="20261" y="8716"/>
                  <a:pt x="20329" y="8696"/>
                </a:cubicBezTo>
                <a:cubicBezTo>
                  <a:pt x="20548" y="8647"/>
                  <a:pt x="20548" y="8647"/>
                  <a:pt x="20548" y="8647"/>
                </a:cubicBezTo>
                <a:cubicBezTo>
                  <a:pt x="20315" y="8628"/>
                  <a:pt x="20315" y="8628"/>
                  <a:pt x="20315" y="8628"/>
                </a:cubicBezTo>
                <a:cubicBezTo>
                  <a:pt x="20001" y="8598"/>
                  <a:pt x="19714" y="8539"/>
                  <a:pt x="19441" y="8470"/>
                </a:cubicBezTo>
                <a:cubicBezTo>
                  <a:pt x="19482" y="8431"/>
                  <a:pt x="19482" y="8431"/>
                  <a:pt x="19482" y="8431"/>
                </a:cubicBezTo>
                <a:cubicBezTo>
                  <a:pt x="19250" y="8323"/>
                  <a:pt x="19099" y="8156"/>
                  <a:pt x="18949" y="7979"/>
                </a:cubicBezTo>
                <a:cubicBezTo>
                  <a:pt x="18894" y="7930"/>
                  <a:pt x="18853" y="7881"/>
                  <a:pt x="18799" y="7832"/>
                </a:cubicBezTo>
                <a:cubicBezTo>
                  <a:pt x="18744" y="7773"/>
                  <a:pt x="18676" y="7714"/>
                  <a:pt x="18607" y="7665"/>
                </a:cubicBezTo>
                <a:cubicBezTo>
                  <a:pt x="18498" y="7576"/>
                  <a:pt x="18389" y="7498"/>
                  <a:pt x="18348" y="7409"/>
                </a:cubicBezTo>
                <a:cubicBezTo>
                  <a:pt x="18512" y="7429"/>
                  <a:pt x="18676" y="7458"/>
                  <a:pt x="18853" y="7488"/>
                </a:cubicBezTo>
                <a:cubicBezTo>
                  <a:pt x="19072" y="7527"/>
                  <a:pt x="19318" y="7566"/>
                  <a:pt x="19550" y="7596"/>
                </a:cubicBezTo>
                <a:cubicBezTo>
                  <a:pt x="19618" y="7743"/>
                  <a:pt x="19823" y="7871"/>
                  <a:pt x="20001" y="7871"/>
                </a:cubicBezTo>
                <a:cubicBezTo>
                  <a:pt x="20110" y="7871"/>
                  <a:pt x="20110" y="7871"/>
                  <a:pt x="20110" y="7871"/>
                </a:cubicBezTo>
                <a:cubicBezTo>
                  <a:pt x="20028" y="7812"/>
                  <a:pt x="20028" y="7812"/>
                  <a:pt x="20028" y="7812"/>
                </a:cubicBezTo>
                <a:cubicBezTo>
                  <a:pt x="19987" y="7783"/>
                  <a:pt x="19933" y="7763"/>
                  <a:pt x="19892" y="7743"/>
                </a:cubicBezTo>
                <a:cubicBezTo>
                  <a:pt x="19810" y="7714"/>
                  <a:pt x="19741" y="7684"/>
                  <a:pt x="19728" y="7635"/>
                </a:cubicBezTo>
                <a:cubicBezTo>
                  <a:pt x="19823" y="7655"/>
                  <a:pt x="19946" y="7684"/>
                  <a:pt x="20069" y="7684"/>
                </a:cubicBezTo>
                <a:cubicBezTo>
                  <a:pt x="20151" y="7694"/>
                  <a:pt x="20220" y="7684"/>
                  <a:pt x="20274" y="7674"/>
                </a:cubicBezTo>
                <a:cubicBezTo>
                  <a:pt x="20438" y="7635"/>
                  <a:pt x="20438" y="7635"/>
                  <a:pt x="20438" y="7635"/>
                </a:cubicBezTo>
                <a:cubicBezTo>
                  <a:pt x="20274" y="7606"/>
                  <a:pt x="20274" y="7606"/>
                  <a:pt x="20274" y="7606"/>
                </a:cubicBezTo>
                <a:cubicBezTo>
                  <a:pt x="19905" y="7547"/>
                  <a:pt x="19523" y="7488"/>
                  <a:pt x="19140" y="7429"/>
                </a:cubicBezTo>
                <a:cubicBezTo>
                  <a:pt x="18157" y="7291"/>
                  <a:pt x="17132" y="7144"/>
                  <a:pt x="16422" y="6829"/>
                </a:cubicBezTo>
                <a:cubicBezTo>
                  <a:pt x="16927" y="6731"/>
                  <a:pt x="17528" y="6672"/>
                  <a:pt x="18307" y="6672"/>
                </a:cubicBezTo>
                <a:cubicBezTo>
                  <a:pt x="18498" y="6751"/>
                  <a:pt x="18853" y="6859"/>
                  <a:pt x="19140" y="6849"/>
                </a:cubicBezTo>
                <a:cubicBezTo>
                  <a:pt x="19400" y="6839"/>
                  <a:pt x="19400" y="6839"/>
                  <a:pt x="19400" y="6839"/>
                </a:cubicBezTo>
                <a:cubicBezTo>
                  <a:pt x="19154" y="6780"/>
                  <a:pt x="19154" y="6780"/>
                  <a:pt x="19154" y="6780"/>
                </a:cubicBezTo>
                <a:cubicBezTo>
                  <a:pt x="19072" y="6751"/>
                  <a:pt x="18976" y="6741"/>
                  <a:pt x="18894" y="6731"/>
                </a:cubicBezTo>
                <a:cubicBezTo>
                  <a:pt x="18771" y="6702"/>
                  <a:pt x="18648" y="6682"/>
                  <a:pt x="18553" y="6652"/>
                </a:cubicBezTo>
                <a:cubicBezTo>
                  <a:pt x="18607" y="6652"/>
                  <a:pt x="18648" y="6652"/>
                  <a:pt x="18689" y="6652"/>
                </a:cubicBezTo>
                <a:cubicBezTo>
                  <a:pt x="19222" y="6662"/>
                  <a:pt x="19632" y="6839"/>
                  <a:pt x="19987" y="6987"/>
                </a:cubicBezTo>
                <a:cubicBezTo>
                  <a:pt x="20124" y="7046"/>
                  <a:pt x="20247" y="7095"/>
                  <a:pt x="20370" y="7144"/>
                </a:cubicBezTo>
                <a:cubicBezTo>
                  <a:pt x="20425" y="7075"/>
                  <a:pt x="20425" y="7075"/>
                  <a:pt x="20425" y="7075"/>
                </a:cubicBezTo>
                <a:cubicBezTo>
                  <a:pt x="20069" y="6898"/>
                  <a:pt x="19646" y="6711"/>
                  <a:pt x="19086" y="6584"/>
                </a:cubicBezTo>
                <a:cubicBezTo>
                  <a:pt x="19154" y="6554"/>
                  <a:pt x="19209" y="6535"/>
                  <a:pt x="19277" y="6505"/>
                </a:cubicBezTo>
                <a:cubicBezTo>
                  <a:pt x="19441" y="6436"/>
                  <a:pt x="19605" y="6377"/>
                  <a:pt x="19823" y="6348"/>
                </a:cubicBezTo>
                <a:cubicBezTo>
                  <a:pt x="19960" y="6436"/>
                  <a:pt x="20151" y="6505"/>
                  <a:pt x="20356" y="6544"/>
                </a:cubicBezTo>
                <a:cubicBezTo>
                  <a:pt x="20534" y="6574"/>
                  <a:pt x="20534" y="6574"/>
                  <a:pt x="20534" y="6574"/>
                </a:cubicBezTo>
                <a:cubicBezTo>
                  <a:pt x="20411" y="6485"/>
                  <a:pt x="20411" y="6485"/>
                  <a:pt x="20411" y="6485"/>
                </a:cubicBezTo>
                <a:cubicBezTo>
                  <a:pt x="20343" y="6436"/>
                  <a:pt x="20261" y="6407"/>
                  <a:pt x="20165" y="6387"/>
                </a:cubicBezTo>
                <a:cubicBezTo>
                  <a:pt x="20097" y="6367"/>
                  <a:pt x="20042" y="6348"/>
                  <a:pt x="19987" y="6318"/>
                </a:cubicBezTo>
                <a:cubicBezTo>
                  <a:pt x="20028" y="6318"/>
                  <a:pt x="20069" y="6318"/>
                  <a:pt x="20097" y="6318"/>
                </a:cubicBezTo>
                <a:cubicBezTo>
                  <a:pt x="20247" y="6318"/>
                  <a:pt x="20397" y="6318"/>
                  <a:pt x="20507" y="6279"/>
                </a:cubicBezTo>
                <a:cubicBezTo>
                  <a:pt x="20670" y="6210"/>
                  <a:pt x="20670" y="6210"/>
                  <a:pt x="20670" y="6210"/>
                </a:cubicBezTo>
                <a:cubicBezTo>
                  <a:pt x="20479" y="6210"/>
                  <a:pt x="20479" y="6210"/>
                  <a:pt x="20479" y="6210"/>
                </a:cubicBezTo>
                <a:cubicBezTo>
                  <a:pt x="20001" y="6210"/>
                  <a:pt x="19714" y="6250"/>
                  <a:pt x="19373" y="6367"/>
                </a:cubicBezTo>
                <a:cubicBezTo>
                  <a:pt x="19304" y="6397"/>
                  <a:pt x="19222" y="6426"/>
                  <a:pt x="19154" y="6456"/>
                </a:cubicBezTo>
                <a:cubicBezTo>
                  <a:pt x="19031" y="6505"/>
                  <a:pt x="18922" y="6554"/>
                  <a:pt x="18826" y="6564"/>
                </a:cubicBezTo>
                <a:cubicBezTo>
                  <a:pt x="18785" y="6574"/>
                  <a:pt x="18730" y="6574"/>
                  <a:pt x="18689" y="6574"/>
                </a:cubicBezTo>
                <a:cubicBezTo>
                  <a:pt x="18607" y="6574"/>
                  <a:pt x="18525" y="6574"/>
                  <a:pt x="18444" y="6584"/>
                </a:cubicBezTo>
                <a:cubicBezTo>
                  <a:pt x="18293" y="6574"/>
                  <a:pt x="18143" y="6564"/>
                  <a:pt x="17993" y="6554"/>
                </a:cubicBezTo>
                <a:cubicBezTo>
                  <a:pt x="17897" y="6544"/>
                  <a:pt x="17788" y="6535"/>
                  <a:pt x="17692" y="6525"/>
                </a:cubicBezTo>
                <a:cubicBezTo>
                  <a:pt x="17569" y="6525"/>
                  <a:pt x="17419" y="6515"/>
                  <a:pt x="17255" y="6535"/>
                </a:cubicBezTo>
                <a:cubicBezTo>
                  <a:pt x="17555" y="6377"/>
                  <a:pt x="17829" y="6259"/>
                  <a:pt x="18102" y="6171"/>
                </a:cubicBezTo>
                <a:cubicBezTo>
                  <a:pt x="18170" y="6151"/>
                  <a:pt x="18252" y="6112"/>
                  <a:pt x="18334" y="6082"/>
                </a:cubicBezTo>
                <a:cubicBezTo>
                  <a:pt x="18621" y="5974"/>
                  <a:pt x="19045" y="5807"/>
                  <a:pt x="19250" y="5807"/>
                </a:cubicBezTo>
                <a:cubicBezTo>
                  <a:pt x="19318" y="5807"/>
                  <a:pt x="19386" y="5827"/>
                  <a:pt x="19455" y="5847"/>
                </a:cubicBezTo>
                <a:cubicBezTo>
                  <a:pt x="19509" y="5856"/>
                  <a:pt x="19577" y="5876"/>
                  <a:pt x="19646" y="5876"/>
                </a:cubicBezTo>
                <a:cubicBezTo>
                  <a:pt x="19728" y="5876"/>
                  <a:pt x="19810" y="5856"/>
                  <a:pt x="19892" y="5817"/>
                </a:cubicBezTo>
                <a:cubicBezTo>
                  <a:pt x="20001" y="5748"/>
                  <a:pt x="20001" y="5748"/>
                  <a:pt x="20001" y="5748"/>
                </a:cubicBezTo>
                <a:cubicBezTo>
                  <a:pt x="19851" y="5748"/>
                  <a:pt x="19851" y="5748"/>
                  <a:pt x="19851" y="5748"/>
                </a:cubicBezTo>
                <a:cubicBezTo>
                  <a:pt x="19810" y="5758"/>
                  <a:pt x="19769" y="5758"/>
                  <a:pt x="19714" y="5758"/>
                </a:cubicBezTo>
                <a:cubicBezTo>
                  <a:pt x="19605" y="5768"/>
                  <a:pt x="19482" y="5778"/>
                  <a:pt x="19414" y="5758"/>
                </a:cubicBezTo>
                <a:cubicBezTo>
                  <a:pt x="19537" y="5729"/>
                  <a:pt x="19659" y="5680"/>
                  <a:pt x="19769" y="5640"/>
                </a:cubicBezTo>
                <a:cubicBezTo>
                  <a:pt x="19823" y="5621"/>
                  <a:pt x="19823" y="5621"/>
                  <a:pt x="19823" y="5621"/>
                </a:cubicBezTo>
                <a:cubicBezTo>
                  <a:pt x="19851" y="5611"/>
                  <a:pt x="19892" y="5601"/>
                  <a:pt x="19933" y="5591"/>
                </a:cubicBezTo>
                <a:cubicBezTo>
                  <a:pt x="20069" y="5542"/>
                  <a:pt x="20206" y="5503"/>
                  <a:pt x="20261" y="5414"/>
                </a:cubicBezTo>
                <a:cubicBezTo>
                  <a:pt x="20329" y="5316"/>
                  <a:pt x="20329" y="5316"/>
                  <a:pt x="20329" y="5316"/>
                </a:cubicBezTo>
                <a:cubicBezTo>
                  <a:pt x="20192" y="5375"/>
                  <a:pt x="20192" y="5375"/>
                  <a:pt x="20192" y="5375"/>
                </a:cubicBezTo>
                <a:cubicBezTo>
                  <a:pt x="19714" y="5562"/>
                  <a:pt x="19113" y="5739"/>
                  <a:pt x="18607" y="5886"/>
                </a:cubicBezTo>
                <a:cubicBezTo>
                  <a:pt x="18812" y="5670"/>
                  <a:pt x="19058" y="5434"/>
                  <a:pt x="19140" y="5198"/>
                </a:cubicBezTo>
                <a:cubicBezTo>
                  <a:pt x="19045" y="5169"/>
                  <a:pt x="19045" y="5169"/>
                  <a:pt x="19045" y="5169"/>
                </a:cubicBezTo>
                <a:cubicBezTo>
                  <a:pt x="18853" y="5463"/>
                  <a:pt x="18607" y="5719"/>
                  <a:pt x="18375" y="5965"/>
                </a:cubicBezTo>
                <a:cubicBezTo>
                  <a:pt x="18362" y="5984"/>
                  <a:pt x="18362" y="5984"/>
                  <a:pt x="18362" y="5984"/>
                </a:cubicBezTo>
                <a:cubicBezTo>
                  <a:pt x="18075" y="6053"/>
                  <a:pt x="17829" y="6161"/>
                  <a:pt x="17596" y="6259"/>
                </a:cubicBezTo>
                <a:cubicBezTo>
                  <a:pt x="17392" y="6348"/>
                  <a:pt x="17187" y="6446"/>
                  <a:pt x="16954" y="6505"/>
                </a:cubicBezTo>
                <a:cubicBezTo>
                  <a:pt x="16927" y="6515"/>
                  <a:pt x="16927" y="6515"/>
                  <a:pt x="16927" y="6515"/>
                </a:cubicBezTo>
                <a:cubicBezTo>
                  <a:pt x="16927" y="6535"/>
                  <a:pt x="16927" y="6535"/>
                  <a:pt x="16927" y="6535"/>
                </a:cubicBezTo>
                <a:cubicBezTo>
                  <a:pt x="16913" y="6544"/>
                  <a:pt x="16913" y="6554"/>
                  <a:pt x="16913" y="6564"/>
                </a:cubicBezTo>
                <a:cubicBezTo>
                  <a:pt x="16394" y="6643"/>
                  <a:pt x="15971" y="6741"/>
                  <a:pt x="15615" y="6869"/>
                </a:cubicBezTo>
                <a:cubicBezTo>
                  <a:pt x="15615" y="6829"/>
                  <a:pt x="15602" y="6790"/>
                  <a:pt x="15602" y="6741"/>
                </a:cubicBezTo>
                <a:cubicBezTo>
                  <a:pt x="15602" y="6652"/>
                  <a:pt x="15588" y="6574"/>
                  <a:pt x="15602" y="6466"/>
                </a:cubicBezTo>
                <a:cubicBezTo>
                  <a:pt x="15779" y="6397"/>
                  <a:pt x="16025" y="6397"/>
                  <a:pt x="16271" y="6397"/>
                </a:cubicBezTo>
                <a:cubicBezTo>
                  <a:pt x="16544" y="6397"/>
                  <a:pt x="16831" y="6397"/>
                  <a:pt x="17077" y="6309"/>
                </a:cubicBezTo>
                <a:cubicBezTo>
                  <a:pt x="17282" y="6220"/>
                  <a:pt x="17282" y="6220"/>
                  <a:pt x="17282" y="6220"/>
                </a:cubicBezTo>
                <a:cubicBezTo>
                  <a:pt x="17050" y="6240"/>
                  <a:pt x="17050" y="6240"/>
                  <a:pt x="17050" y="6240"/>
                </a:cubicBezTo>
                <a:cubicBezTo>
                  <a:pt x="16941" y="6250"/>
                  <a:pt x="16845" y="6259"/>
                  <a:pt x="16749" y="6269"/>
                </a:cubicBezTo>
                <a:cubicBezTo>
                  <a:pt x="16585" y="6289"/>
                  <a:pt x="16408" y="6309"/>
                  <a:pt x="16244" y="6309"/>
                </a:cubicBezTo>
                <a:cubicBezTo>
                  <a:pt x="16503" y="6240"/>
                  <a:pt x="16886" y="6122"/>
                  <a:pt x="17064" y="5945"/>
                </a:cubicBezTo>
                <a:cubicBezTo>
                  <a:pt x="17282" y="5739"/>
                  <a:pt x="17282" y="5739"/>
                  <a:pt x="17282" y="5739"/>
                </a:cubicBezTo>
                <a:cubicBezTo>
                  <a:pt x="16995" y="5896"/>
                  <a:pt x="16995" y="5896"/>
                  <a:pt x="16995" y="5896"/>
                </a:cubicBezTo>
                <a:cubicBezTo>
                  <a:pt x="16626" y="6102"/>
                  <a:pt x="16176" y="6250"/>
                  <a:pt x="15643" y="6348"/>
                </a:cubicBezTo>
                <a:cubicBezTo>
                  <a:pt x="15643" y="6279"/>
                  <a:pt x="15656" y="6220"/>
                  <a:pt x="15684" y="6161"/>
                </a:cubicBezTo>
                <a:cubicBezTo>
                  <a:pt x="15697" y="6122"/>
                  <a:pt x="15697" y="6122"/>
                  <a:pt x="15697" y="6122"/>
                </a:cubicBezTo>
                <a:cubicBezTo>
                  <a:pt x="15834" y="6043"/>
                  <a:pt x="16053" y="5935"/>
                  <a:pt x="16312" y="5866"/>
                </a:cubicBezTo>
                <a:cubicBezTo>
                  <a:pt x="16367" y="5847"/>
                  <a:pt x="16422" y="5827"/>
                  <a:pt x="16490" y="5807"/>
                </a:cubicBezTo>
                <a:cubicBezTo>
                  <a:pt x="16667" y="5748"/>
                  <a:pt x="16886" y="5680"/>
                  <a:pt x="17036" y="5670"/>
                </a:cubicBezTo>
                <a:cubicBezTo>
                  <a:pt x="17132" y="5670"/>
                  <a:pt x="17228" y="5689"/>
                  <a:pt x="17337" y="5709"/>
                </a:cubicBezTo>
                <a:cubicBezTo>
                  <a:pt x="17446" y="5729"/>
                  <a:pt x="17555" y="5748"/>
                  <a:pt x="17665" y="5748"/>
                </a:cubicBezTo>
                <a:cubicBezTo>
                  <a:pt x="17774" y="5748"/>
                  <a:pt x="17870" y="5729"/>
                  <a:pt x="17965" y="5709"/>
                </a:cubicBezTo>
                <a:cubicBezTo>
                  <a:pt x="18006" y="5699"/>
                  <a:pt x="18047" y="5699"/>
                  <a:pt x="18088" y="5689"/>
                </a:cubicBezTo>
                <a:cubicBezTo>
                  <a:pt x="18116" y="5689"/>
                  <a:pt x="18143" y="5689"/>
                  <a:pt x="18170" y="5680"/>
                </a:cubicBezTo>
                <a:cubicBezTo>
                  <a:pt x="18280" y="5680"/>
                  <a:pt x="18403" y="5670"/>
                  <a:pt x="18457" y="5591"/>
                </a:cubicBezTo>
                <a:cubicBezTo>
                  <a:pt x="18498" y="5522"/>
                  <a:pt x="18498" y="5522"/>
                  <a:pt x="18498" y="5522"/>
                </a:cubicBezTo>
                <a:cubicBezTo>
                  <a:pt x="18389" y="5542"/>
                  <a:pt x="18389" y="5542"/>
                  <a:pt x="18389" y="5542"/>
                </a:cubicBezTo>
                <a:cubicBezTo>
                  <a:pt x="18170" y="5591"/>
                  <a:pt x="17829" y="5650"/>
                  <a:pt x="17501" y="5630"/>
                </a:cubicBezTo>
                <a:cubicBezTo>
                  <a:pt x="17405" y="5630"/>
                  <a:pt x="17310" y="5611"/>
                  <a:pt x="17228" y="5601"/>
                </a:cubicBezTo>
                <a:cubicBezTo>
                  <a:pt x="17501" y="5493"/>
                  <a:pt x="17979" y="5296"/>
                  <a:pt x="18211" y="5041"/>
                </a:cubicBezTo>
                <a:cubicBezTo>
                  <a:pt x="18129" y="5002"/>
                  <a:pt x="18129" y="5002"/>
                  <a:pt x="18129" y="5002"/>
                </a:cubicBezTo>
                <a:cubicBezTo>
                  <a:pt x="17733" y="5345"/>
                  <a:pt x="17105" y="5542"/>
                  <a:pt x="16490" y="5719"/>
                </a:cubicBezTo>
                <a:cubicBezTo>
                  <a:pt x="16244" y="5797"/>
                  <a:pt x="16012" y="5866"/>
                  <a:pt x="15793" y="5945"/>
                </a:cubicBezTo>
                <a:cubicBezTo>
                  <a:pt x="15834" y="5876"/>
                  <a:pt x="15875" y="5807"/>
                  <a:pt x="15916" y="5748"/>
                </a:cubicBezTo>
                <a:cubicBezTo>
                  <a:pt x="16053" y="5522"/>
                  <a:pt x="16176" y="5326"/>
                  <a:pt x="16422" y="5169"/>
                </a:cubicBezTo>
                <a:cubicBezTo>
                  <a:pt x="16667" y="5002"/>
                  <a:pt x="17064" y="4923"/>
                  <a:pt x="17433" y="4854"/>
                </a:cubicBezTo>
                <a:cubicBezTo>
                  <a:pt x="17870" y="4766"/>
                  <a:pt x="18334" y="4667"/>
                  <a:pt x="18566" y="4422"/>
                </a:cubicBezTo>
                <a:cubicBezTo>
                  <a:pt x="18785" y="4206"/>
                  <a:pt x="18785" y="4206"/>
                  <a:pt x="18785" y="4206"/>
                </a:cubicBezTo>
                <a:cubicBezTo>
                  <a:pt x="18498" y="4382"/>
                  <a:pt x="18498" y="4382"/>
                  <a:pt x="18498" y="4382"/>
                </a:cubicBezTo>
                <a:cubicBezTo>
                  <a:pt x="18348" y="4471"/>
                  <a:pt x="18143" y="4579"/>
                  <a:pt x="17952" y="4618"/>
                </a:cubicBezTo>
                <a:cubicBezTo>
                  <a:pt x="17952" y="4618"/>
                  <a:pt x="17965" y="4608"/>
                  <a:pt x="17965" y="4608"/>
                </a:cubicBezTo>
                <a:cubicBezTo>
                  <a:pt x="18061" y="4520"/>
                  <a:pt x="18184" y="4412"/>
                  <a:pt x="18184" y="4314"/>
                </a:cubicBezTo>
                <a:cubicBezTo>
                  <a:pt x="18184" y="4176"/>
                  <a:pt x="18184" y="4176"/>
                  <a:pt x="18184" y="4176"/>
                </a:cubicBezTo>
                <a:cubicBezTo>
                  <a:pt x="18088" y="4294"/>
                  <a:pt x="18088" y="4294"/>
                  <a:pt x="18088" y="4294"/>
                </a:cubicBezTo>
                <a:cubicBezTo>
                  <a:pt x="17979" y="4422"/>
                  <a:pt x="17870" y="4569"/>
                  <a:pt x="17719" y="4677"/>
                </a:cubicBezTo>
                <a:cubicBezTo>
                  <a:pt x="17337" y="4775"/>
                  <a:pt x="16927" y="4874"/>
                  <a:pt x="16558" y="4992"/>
                </a:cubicBezTo>
                <a:cubicBezTo>
                  <a:pt x="16613" y="4933"/>
                  <a:pt x="16667" y="4874"/>
                  <a:pt x="16708" y="4805"/>
                </a:cubicBezTo>
                <a:cubicBezTo>
                  <a:pt x="16777" y="4726"/>
                  <a:pt x="16859" y="4628"/>
                  <a:pt x="16927" y="4549"/>
                </a:cubicBezTo>
                <a:cubicBezTo>
                  <a:pt x="17337" y="4559"/>
                  <a:pt x="17610" y="4471"/>
                  <a:pt x="17829" y="4382"/>
                </a:cubicBezTo>
                <a:cubicBezTo>
                  <a:pt x="18102" y="4274"/>
                  <a:pt x="18102" y="4274"/>
                  <a:pt x="18102" y="4274"/>
                </a:cubicBezTo>
                <a:cubicBezTo>
                  <a:pt x="17801" y="4314"/>
                  <a:pt x="17801" y="4314"/>
                  <a:pt x="17801" y="4314"/>
                </a:cubicBezTo>
                <a:cubicBezTo>
                  <a:pt x="17692" y="4333"/>
                  <a:pt x="17610" y="4353"/>
                  <a:pt x="17514" y="4373"/>
                </a:cubicBezTo>
                <a:cubicBezTo>
                  <a:pt x="17351" y="4422"/>
                  <a:pt x="17187" y="4471"/>
                  <a:pt x="16954" y="4441"/>
                </a:cubicBezTo>
                <a:cubicBezTo>
                  <a:pt x="17050" y="4245"/>
                  <a:pt x="17269" y="4156"/>
                  <a:pt x="17514" y="4058"/>
                </a:cubicBezTo>
                <a:cubicBezTo>
                  <a:pt x="17651" y="4009"/>
                  <a:pt x="17801" y="3940"/>
                  <a:pt x="17924" y="3862"/>
                </a:cubicBezTo>
                <a:cubicBezTo>
                  <a:pt x="18102" y="3734"/>
                  <a:pt x="18102" y="3734"/>
                  <a:pt x="18102" y="3734"/>
                </a:cubicBezTo>
                <a:cubicBezTo>
                  <a:pt x="17870" y="3803"/>
                  <a:pt x="17870" y="3803"/>
                  <a:pt x="17870" y="3803"/>
                </a:cubicBezTo>
                <a:cubicBezTo>
                  <a:pt x="17706" y="3852"/>
                  <a:pt x="17569" y="3921"/>
                  <a:pt x="17433" y="3989"/>
                </a:cubicBezTo>
                <a:cubicBezTo>
                  <a:pt x="17351" y="4029"/>
                  <a:pt x="17269" y="4068"/>
                  <a:pt x="17173" y="4107"/>
                </a:cubicBezTo>
                <a:cubicBezTo>
                  <a:pt x="17214" y="4058"/>
                  <a:pt x="17255" y="4009"/>
                  <a:pt x="17296" y="3960"/>
                </a:cubicBezTo>
                <a:cubicBezTo>
                  <a:pt x="17351" y="3911"/>
                  <a:pt x="17405" y="3852"/>
                  <a:pt x="17460" y="3783"/>
                </a:cubicBezTo>
                <a:cubicBezTo>
                  <a:pt x="17528" y="3694"/>
                  <a:pt x="17528" y="3694"/>
                  <a:pt x="17528" y="3694"/>
                </a:cubicBezTo>
                <a:cubicBezTo>
                  <a:pt x="17392" y="3734"/>
                  <a:pt x="17392" y="3734"/>
                  <a:pt x="17392" y="3734"/>
                </a:cubicBezTo>
                <a:cubicBezTo>
                  <a:pt x="17337" y="3753"/>
                  <a:pt x="17310" y="3783"/>
                  <a:pt x="17282" y="3812"/>
                </a:cubicBezTo>
                <a:cubicBezTo>
                  <a:pt x="17282" y="3793"/>
                  <a:pt x="17296" y="3783"/>
                  <a:pt x="17296" y="3773"/>
                </a:cubicBezTo>
                <a:cubicBezTo>
                  <a:pt x="17419" y="3596"/>
                  <a:pt x="17419" y="3596"/>
                  <a:pt x="17419" y="3596"/>
                </a:cubicBezTo>
                <a:cubicBezTo>
                  <a:pt x="17214" y="3734"/>
                  <a:pt x="17214" y="3734"/>
                  <a:pt x="17214" y="3734"/>
                </a:cubicBezTo>
                <a:cubicBezTo>
                  <a:pt x="17118" y="3803"/>
                  <a:pt x="17064" y="3921"/>
                  <a:pt x="17023" y="4029"/>
                </a:cubicBezTo>
                <a:cubicBezTo>
                  <a:pt x="16995" y="4097"/>
                  <a:pt x="16968" y="4166"/>
                  <a:pt x="16927" y="4215"/>
                </a:cubicBezTo>
                <a:cubicBezTo>
                  <a:pt x="16517" y="4353"/>
                  <a:pt x="16148" y="4520"/>
                  <a:pt x="15793" y="4677"/>
                </a:cubicBezTo>
                <a:cubicBezTo>
                  <a:pt x="15820" y="4658"/>
                  <a:pt x="15834" y="4628"/>
                  <a:pt x="15861" y="4608"/>
                </a:cubicBezTo>
                <a:cubicBezTo>
                  <a:pt x="15998" y="4451"/>
                  <a:pt x="16135" y="4294"/>
                  <a:pt x="16135" y="4147"/>
                </a:cubicBezTo>
                <a:cubicBezTo>
                  <a:pt x="16135" y="4048"/>
                  <a:pt x="16135" y="4048"/>
                  <a:pt x="16135" y="4048"/>
                </a:cubicBezTo>
                <a:cubicBezTo>
                  <a:pt x="16053" y="4117"/>
                  <a:pt x="16053" y="4117"/>
                  <a:pt x="16053" y="4117"/>
                </a:cubicBezTo>
                <a:cubicBezTo>
                  <a:pt x="15861" y="4284"/>
                  <a:pt x="15725" y="4481"/>
                  <a:pt x="15602" y="4677"/>
                </a:cubicBezTo>
                <a:cubicBezTo>
                  <a:pt x="15561" y="4726"/>
                  <a:pt x="15533" y="4775"/>
                  <a:pt x="15492" y="4815"/>
                </a:cubicBezTo>
                <a:cubicBezTo>
                  <a:pt x="15370" y="4854"/>
                  <a:pt x="15260" y="4923"/>
                  <a:pt x="15137" y="4982"/>
                </a:cubicBezTo>
                <a:cubicBezTo>
                  <a:pt x="15055" y="5021"/>
                  <a:pt x="14973" y="5060"/>
                  <a:pt x="14905" y="5100"/>
                </a:cubicBezTo>
                <a:cubicBezTo>
                  <a:pt x="14987" y="4982"/>
                  <a:pt x="15055" y="4844"/>
                  <a:pt x="15124" y="4717"/>
                </a:cubicBezTo>
                <a:cubicBezTo>
                  <a:pt x="15219" y="4520"/>
                  <a:pt x="15329" y="4314"/>
                  <a:pt x="15492" y="4176"/>
                </a:cubicBezTo>
                <a:cubicBezTo>
                  <a:pt x="16162" y="4038"/>
                  <a:pt x="16654" y="3871"/>
                  <a:pt x="17050" y="3665"/>
                </a:cubicBezTo>
                <a:cubicBezTo>
                  <a:pt x="17009" y="3596"/>
                  <a:pt x="17009" y="3596"/>
                  <a:pt x="17009" y="3596"/>
                </a:cubicBezTo>
                <a:cubicBezTo>
                  <a:pt x="16913" y="3636"/>
                  <a:pt x="16818" y="3665"/>
                  <a:pt x="16722" y="3704"/>
                </a:cubicBezTo>
                <a:cubicBezTo>
                  <a:pt x="16353" y="3842"/>
                  <a:pt x="15984" y="3989"/>
                  <a:pt x="15602" y="4048"/>
                </a:cubicBezTo>
                <a:cubicBezTo>
                  <a:pt x="15738" y="3891"/>
                  <a:pt x="15957" y="3803"/>
                  <a:pt x="16203" y="3704"/>
                </a:cubicBezTo>
                <a:cubicBezTo>
                  <a:pt x="16326" y="3655"/>
                  <a:pt x="16462" y="3606"/>
                  <a:pt x="16585" y="3537"/>
                </a:cubicBezTo>
                <a:cubicBezTo>
                  <a:pt x="16531" y="3478"/>
                  <a:pt x="16531" y="3478"/>
                  <a:pt x="16531" y="3478"/>
                </a:cubicBezTo>
                <a:cubicBezTo>
                  <a:pt x="15889" y="3734"/>
                  <a:pt x="15178" y="3950"/>
                  <a:pt x="14509" y="4156"/>
                </a:cubicBezTo>
                <a:cubicBezTo>
                  <a:pt x="14522" y="4078"/>
                  <a:pt x="14536" y="4009"/>
                  <a:pt x="14550" y="3930"/>
                </a:cubicBezTo>
                <a:cubicBezTo>
                  <a:pt x="14591" y="3783"/>
                  <a:pt x="14618" y="3655"/>
                  <a:pt x="14618" y="3537"/>
                </a:cubicBezTo>
                <a:cubicBezTo>
                  <a:pt x="14604" y="3331"/>
                  <a:pt x="14604" y="3331"/>
                  <a:pt x="14604" y="3331"/>
                </a:cubicBezTo>
                <a:cubicBezTo>
                  <a:pt x="14522" y="3527"/>
                  <a:pt x="14522" y="3527"/>
                  <a:pt x="14522" y="3527"/>
                </a:cubicBezTo>
                <a:cubicBezTo>
                  <a:pt x="14454" y="3685"/>
                  <a:pt x="14427" y="3871"/>
                  <a:pt x="14399" y="4048"/>
                </a:cubicBezTo>
                <a:cubicBezTo>
                  <a:pt x="14386" y="4097"/>
                  <a:pt x="14386" y="4156"/>
                  <a:pt x="14372" y="4206"/>
                </a:cubicBezTo>
                <a:cubicBezTo>
                  <a:pt x="14304" y="4225"/>
                  <a:pt x="14249" y="4245"/>
                  <a:pt x="14195" y="4255"/>
                </a:cubicBezTo>
                <a:cubicBezTo>
                  <a:pt x="14140" y="4274"/>
                  <a:pt x="14099" y="4284"/>
                  <a:pt x="14044" y="4304"/>
                </a:cubicBezTo>
                <a:cubicBezTo>
                  <a:pt x="14085" y="4225"/>
                  <a:pt x="14140" y="4147"/>
                  <a:pt x="14208" y="4078"/>
                </a:cubicBezTo>
                <a:cubicBezTo>
                  <a:pt x="14290" y="3960"/>
                  <a:pt x="14372" y="3852"/>
                  <a:pt x="14413" y="3753"/>
                </a:cubicBezTo>
                <a:cubicBezTo>
                  <a:pt x="14481" y="3547"/>
                  <a:pt x="14481" y="3547"/>
                  <a:pt x="14481" y="3547"/>
                </a:cubicBezTo>
                <a:cubicBezTo>
                  <a:pt x="14318" y="3724"/>
                  <a:pt x="14318" y="3724"/>
                  <a:pt x="14318" y="3724"/>
                </a:cubicBezTo>
                <a:cubicBezTo>
                  <a:pt x="14249" y="3803"/>
                  <a:pt x="14167" y="3901"/>
                  <a:pt x="14113" y="3999"/>
                </a:cubicBezTo>
                <a:cubicBezTo>
                  <a:pt x="13921" y="4264"/>
                  <a:pt x="13730" y="4530"/>
                  <a:pt x="13375" y="4589"/>
                </a:cubicBezTo>
                <a:cubicBezTo>
                  <a:pt x="13457" y="4471"/>
                  <a:pt x="13457" y="4314"/>
                  <a:pt x="13470" y="4156"/>
                </a:cubicBezTo>
                <a:cubicBezTo>
                  <a:pt x="13484" y="3989"/>
                  <a:pt x="13498" y="3832"/>
                  <a:pt x="13607" y="3734"/>
                </a:cubicBezTo>
                <a:cubicBezTo>
                  <a:pt x="13634" y="3734"/>
                  <a:pt x="13634" y="3734"/>
                  <a:pt x="13634" y="3734"/>
                </a:cubicBezTo>
                <a:cubicBezTo>
                  <a:pt x="13839" y="3744"/>
                  <a:pt x="13990" y="3744"/>
                  <a:pt x="14058" y="3694"/>
                </a:cubicBezTo>
                <a:cubicBezTo>
                  <a:pt x="14072" y="3685"/>
                  <a:pt x="14072" y="3665"/>
                  <a:pt x="14072" y="3636"/>
                </a:cubicBezTo>
                <a:cubicBezTo>
                  <a:pt x="14058" y="3586"/>
                  <a:pt x="14058" y="3586"/>
                  <a:pt x="14058" y="3586"/>
                </a:cubicBezTo>
                <a:cubicBezTo>
                  <a:pt x="13990" y="3616"/>
                  <a:pt x="13990" y="3616"/>
                  <a:pt x="13990" y="3616"/>
                </a:cubicBezTo>
                <a:cubicBezTo>
                  <a:pt x="13962" y="3636"/>
                  <a:pt x="13867" y="3645"/>
                  <a:pt x="13757" y="3636"/>
                </a:cubicBezTo>
                <a:cubicBezTo>
                  <a:pt x="13730" y="3636"/>
                  <a:pt x="13689" y="3636"/>
                  <a:pt x="13662" y="3626"/>
                </a:cubicBezTo>
                <a:cubicBezTo>
                  <a:pt x="13921" y="3341"/>
                  <a:pt x="14249" y="3183"/>
                  <a:pt x="14632" y="3154"/>
                </a:cubicBezTo>
                <a:cubicBezTo>
                  <a:pt x="14796" y="3144"/>
                  <a:pt x="14796" y="3144"/>
                  <a:pt x="14796" y="3144"/>
                </a:cubicBezTo>
                <a:cubicBezTo>
                  <a:pt x="14864" y="3144"/>
                  <a:pt x="14932" y="3144"/>
                  <a:pt x="15001" y="3154"/>
                </a:cubicBezTo>
                <a:cubicBezTo>
                  <a:pt x="15069" y="3164"/>
                  <a:pt x="15124" y="3183"/>
                  <a:pt x="15192" y="3213"/>
                </a:cubicBezTo>
                <a:cubicBezTo>
                  <a:pt x="15247" y="3233"/>
                  <a:pt x="15315" y="3262"/>
                  <a:pt x="15397" y="3272"/>
                </a:cubicBezTo>
                <a:cubicBezTo>
                  <a:pt x="15561" y="3301"/>
                  <a:pt x="15766" y="3292"/>
                  <a:pt x="15957" y="3282"/>
                </a:cubicBezTo>
                <a:cubicBezTo>
                  <a:pt x="16080" y="3282"/>
                  <a:pt x="16203" y="3272"/>
                  <a:pt x="16312" y="3282"/>
                </a:cubicBezTo>
                <a:cubicBezTo>
                  <a:pt x="16449" y="3282"/>
                  <a:pt x="16544" y="3311"/>
                  <a:pt x="16626" y="3351"/>
                </a:cubicBezTo>
                <a:cubicBezTo>
                  <a:pt x="16654" y="3370"/>
                  <a:pt x="16654" y="3370"/>
                  <a:pt x="16654" y="3370"/>
                </a:cubicBezTo>
                <a:cubicBezTo>
                  <a:pt x="16695" y="3351"/>
                  <a:pt x="16695" y="3351"/>
                  <a:pt x="16695" y="3351"/>
                </a:cubicBezTo>
                <a:cubicBezTo>
                  <a:pt x="16708" y="3341"/>
                  <a:pt x="16736" y="3331"/>
                  <a:pt x="16777" y="3331"/>
                </a:cubicBezTo>
                <a:cubicBezTo>
                  <a:pt x="16818" y="3331"/>
                  <a:pt x="16859" y="3321"/>
                  <a:pt x="16900" y="3311"/>
                </a:cubicBezTo>
                <a:cubicBezTo>
                  <a:pt x="16982" y="3272"/>
                  <a:pt x="16982" y="3272"/>
                  <a:pt x="16982" y="3272"/>
                </a:cubicBezTo>
                <a:cubicBezTo>
                  <a:pt x="16900" y="3242"/>
                  <a:pt x="16900" y="3242"/>
                  <a:pt x="16900" y="3242"/>
                </a:cubicBezTo>
                <a:cubicBezTo>
                  <a:pt x="16859" y="3233"/>
                  <a:pt x="16777" y="3233"/>
                  <a:pt x="16695" y="3233"/>
                </a:cubicBezTo>
                <a:cubicBezTo>
                  <a:pt x="16681" y="3233"/>
                  <a:pt x="16667" y="3233"/>
                  <a:pt x="16667" y="3233"/>
                </a:cubicBezTo>
                <a:cubicBezTo>
                  <a:pt x="16681" y="3223"/>
                  <a:pt x="16708" y="3203"/>
                  <a:pt x="16722" y="3183"/>
                </a:cubicBezTo>
                <a:cubicBezTo>
                  <a:pt x="16736" y="3134"/>
                  <a:pt x="16736" y="3134"/>
                  <a:pt x="16736" y="3134"/>
                </a:cubicBezTo>
                <a:cubicBezTo>
                  <a:pt x="16667" y="3134"/>
                  <a:pt x="16667" y="3134"/>
                  <a:pt x="16667" y="3134"/>
                </a:cubicBezTo>
                <a:cubicBezTo>
                  <a:pt x="16544" y="3134"/>
                  <a:pt x="16408" y="3154"/>
                  <a:pt x="16258" y="3164"/>
                </a:cubicBezTo>
                <a:cubicBezTo>
                  <a:pt x="16039" y="3183"/>
                  <a:pt x="15807" y="3203"/>
                  <a:pt x="15602" y="3193"/>
                </a:cubicBezTo>
                <a:cubicBezTo>
                  <a:pt x="15492" y="3183"/>
                  <a:pt x="15411" y="3174"/>
                  <a:pt x="15329" y="3154"/>
                </a:cubicBezTo>
                <a:cubicBezTo>
                  <a:pt x="15465" y="3144"/>
                  <a:pt x="15561" y="3115"/>
                  <a:pt x="15670" y="3095"/>
                </a:cubicBezTo>
                <a:cubicBezTo>
                  <a:pt x="15711" y="3075"/>
                  <a:pt x="15738" y="3066"/>
                  <a:pt x="15793" y="3056"/>
                </a:cubicBezTo>
                <a:cubicBezTo>
                  <a:pt x="15834" y="3056"/>
                  <a:pt x="15875" y="3046"/>
                  <a:pt x="15916" y="3036"/>
                </a:cubicBezTo>
                <a:cubicBezTo>
                  <a:pt x="16025" y="3026"/>
                  <a:pt x="16162" y="3007"/>
                  <a:pt x="16189" y="2918"/>
                </a:cubicBezTo>
                <a:cubicBezTo>
                  <a:pt x="16203" y="2840"/>
                  <a:pt x="16203" y="2840"/>
                  <a:pt x="16203" y="2840"/>
                </a:cubicBezTo>
                <a:cubicBezTo>
                  <a:pt x="16107" y="2879"/>
                  <a:pt x="16107" y="2879"/>
                  <a:pt x="16107" y="2879"/>
                </a:cubicBezTo>
                <a:cubicBezTo>
                  <a:pt x="15848" y="2997"/>
                  <a:pt x="15438" y="3036"/>
                  <a:pt x="15028" y="3066"/>
                </a:cubicBezTo>
                <a:cubicBezTo>
                  <a:pt x="14946" y="3056"/>
                  <a:pt x="14946" y="3056"/>
                  <a:pt x="14946" y="3056"/>
                </a:cubicBezTo>
                <a:cubicBezTo>
                  <a:pt x="14960" y="3066"/>
                  <a:pt x="14960" y="3066"/>
                  <a:pt x="14960" y="3066"/>
                </a:cubicBezTo>
                <a:cubicBezTo>
                  <a:pt x="14905" y="3066"/>
                  <a:pt x="14850" y="3066"/>
                  <a:pt x="14796" y="3075"/>
                </a:cubicBezTo>
                <a:cubicBezTo>
                  <a:pt x="14727" y="3075"/>
                  <a:pt x="14673" y="3075"/>
                  <a:pt x="14618" y="3075"/>
                </a:cubicBezTo>
                <a:cubicBezTo>
                  <a:pt x="14577" y="3075"/>
                  <a:pt x="14577" y="3075"/>
                  <a:pt x="14577" y="3075"/>
                </a:cubicBezTo>
                <a:cubicBezTo>
                  <a:pt x="14563" y="3075"/>
                  <a:pt x="14550" y="3085"/>
                  <a:pt x="14536" y="3085"/>
                </a:cubicBezTo>
                <a:cubicBezTo>
                  <a:pt x="15014" y="2869"/>
                  <a:pt x="15602" y="2564"/>
                  <a:pt x="15902" y="2181"/>
                </a:cubicBezTo>
                <a:cubicBezTo>
                  <a:pt x="16094" y="1935"/>
                  <a:pt x="16094" y="1935"/>
                  <a:pt x="16094" y="1935"/>
                </a:cubicBezTo>
                <a:cubicBezTo>
                  <a:pt x="15820" y="2142"/>
                  <a:pt x="15820" y="2142"/>
                  <a:pt x="15820" y="2142"/>
                </a:cubicBezTo>
                <a:cubicBezTo>
                  <a:pt x="15752" y="2191"/>
                  <a:pt x="15684" y="2250"/>
                  <a:pt x="15615" y="2319"/>
                </a:cubicBezTo>
                <a:cubicBezTo>
                  <a:pt x="15438" y="2466"/>
                  <a:pt x="15260" y="2614"/>
                  <a:pt x="15069" y="2692"/>
                </a:cubicBezTo>
                <a:cubicBezTo>
                  <a:pt x="15096" y="2604"/>
                  <a:pt x="15165" y="2525"/>
                  <a:pt x="15233" y="2446"/>
                </a:cubicBezTo>
                <a:cubicBezTo>
                  <a:pt x="15288" y="2368"/>
                  <a:pt x="15356" y="2289"/>
                  <a:pt x="15370" y="2220"/>
                </a:cubicBezTo>
                <a:cubicBezTo>
                  <a:pt x="15438" y="1965"/>
                  <a:pt x="15438" y="1965"/>
                  <a:pt x="15438" y="1965"/>
                </a:cubicBezTo>
                <a:cubicBezTo>
                  <a:pt x="15274" y="2201"/>
                  <a:pt x="15274" y="2201"/>
                  <a:pt x="15274" y="2201"/>
                </a:cubicBezTo>
                <a:cubicBezTo>
                  <a:pt x="15247" y="2240"/>
                  <a:pt x="15206" y="2289"/>
                  <a:pt x="15165" y="2338"/>
                </a:cubicBezTo>
                <a:cubicBezTo>
                  <a:pt x="15042" y="2466"/>
                  <a:pt x="14919" y="2604"/>
                  <a:pt x="14932" y="2790"/>
                </a:cubicBezTo>
                <a:cubicBezTo>
                  <a:pt x="14878" y="2820"/>
                  <a:pt x="14878" y="2820"/>
                  <a:pt x="14878" y="2820"/>
                </a:cubicBezTo>
                <a:cubicBezTo>
                  <a:pt x="14468" y="2987"/>
                  <a:pt x="14044" y="3164"/>
                  <a:pt x="13744" y="3400"/>
                </a:cubicBezTo>
                <a:cubicBezTo>
                  <a:pt x="13703" y="3429"/>
                  <a:pt x="13675" y="3459"/>
                  <a:pt x="13634" y="3488"/>
                </a:cubicBezTo>
                <a:cubicBezTo>
                  <a:pt x="13580" y="3547"/>
                  <a:pt x="13525" y="3596"/>
                  <a:pt x="13443" y="3626"/>
                </a:cubicBezTo>
                <a:cubicBezTo>
                  <a:pt x="13429" y="3596"/>
                  <a:pt x="13429" y="3537"/>
                  <a:pt x="13429" y="3488"/>
                </a:cubicBezTo>
                <a:cubicBezTo>
                  <a:pt x="13429" y="3439"/>
                  <a:pt x="13429" y="3390"/>
                  <a:pt x="13416" y="3341"/>
                </a:cubicBezTo>
                <a:cubicBezTo>
                  <a:pt x="13443" y="3341"/>
                  <a:pt x="13457" y="3331"/>
                  <a:pt x="13484" y="3321"/>
                </a:cubicBezTo>
                <a:cubicBezTo>
                  <a:pt x="13566" y="3301"/>
                  <a:pt x="13662" y="3282"/>
                  <a:pt x="13675" y="3242"/>
                </a:cubicBezTo>
                <a:cubicBezTo>
                  <a:pt x="13689" y="3223"/>
                  <a:pt x="13689" y="3213"/>
                  <a:pt x="13689" y="3193"/>
                </a:cubicBezTo>
                <a:cubicBezTo>
                  <a:pt x="13662" y="3144"/>
                  <a:pt x="13662" y="3144"/>
                  <a:pt x="13662" y="3144"/>
                </a:cubicBezTo>
                <a:cubicBezTo>
                  <a:pt x="13607" y="3174"/>
                  <a:pt x="13607" y="3174"/>
                  <a:pt x="13607" y="3174"/>
                </a:cubicBezTo>
                <a:cubicBezTo>
                  <a:pt x="13552" y="3203"/>
                  <a:pt x="13484" y="3223"/>
                  <a:pt x="13402" y="3242"/>
                </a:cubicBezTo>
                <a:cubicBezTo>
                  <a:pt x="13402" y="3213"/>
                  <a:pt x="13388" y="3183"/>
                  <a:pt x="13388" y="3154"/>
                </a:cubicBezTo>
                <a:cubicBezTo>
                  <a:pt x="13375" y="3095"/>
                  <a:pt x="13361" y="3046"/>
                  <a:pt x="13361" y="2987"/>
                </a:cubicBezTo>
                <a:cubicBezTo>
                  <a:pt x="13580" y="2849"/>
                  <a:pt x="13826" y="2712"/>
                  <a:pt x="14058" y="2574"/>
                </a:cubicBezTo>
                <a:cubicBezTo>
                  <a:pt x="14399" y="2378"/>
                  <a:pt x="14755" y="2181"/>
                  <a:pt x="15014" y="1965"/>
                </a:cubicBezTo>
                <a:cubicBezTo>
                  <a:pt x="14946" y="1916"/>
                  <a:pt x="14946" y="1916"/>
                  <a:pt x="14946" y="1916"/>
                </a:cubicBezTo>
                <a:cubicBezTo>
                  <a:pt x="14550" y="2161"/>
                  <a:pt x="14126" y="2397"/>
                  <a:pt x="13703" y="2633"/>
                </a:cubicBezTo>
                <a:cubicBezTo>
                  <a:pt x="13580" y="2702"/>
                  <a:pt x="13443" y="2771"/>
                  <a:pt x="13320" y="2840"/>
                </a:cubicBezTo>
                <a:cubicBezTo>
                  <a:pt x="13348" y="2741"/>
                  <a:pt x="13361" y="2633"/>
                  <a:pt x="13375" y="2535"/>
                </a:cubicBezTo>
                <a:cubicBezTo>
                  <a:pt x="13416" y="2181"/>
                  <a:pt x="13470" y="1818"/>
                  <a:pt x="13648" y="1552"/>
                </a:cubicBezTo>
                <a:cubicBezTo>
                  <a:pt x="13648" y="1523"/>
                  <a:pt x="13662" y="1483"/>
                  <a:pt x="13634" y="1454"/>
                </a:cubicBezTo>
                <a:cubicBezTo>
                  <a:pt x="13621" y="1444"/>
                  <a:pt x="13607" y="1444"/>
                  <a:pt x="13593" y="1434"/>
                </a:cubicBezTo>
                <a:cubicBezTo>
                  <a:pt x="13566" y="1444"/>
                  <a:pt x="13566" y="1444"/>
                  <a:pt x="13566" y="1444"/>
                </a:cubicBezTo>
                <a:cubicBezTo>
                  <a:pt x="13552" y="1454"/>
                  <a:pt x="13552" y="1454"/>
                  <a:pt x="13552" y="1454"/>
                </a:cubicBezTo>
                <a:cubicBezTo>
                  <a:pt x="13525" y="1474"/>
                  <a:pt x="13511" y="1503"/>
                  <a:pt x="13511" y="1533"/>
                </a:cubicBezTo>
                <a:cubicBezTo>
                  <a:pt x="13307" y="1837"/>
                  <a:pt x="13238" y="2250"/>
                  <a:pt x="13211" y="2663"/>
                </a:cubicBezTo>
                <a:cubicBezTo>
                  <a:pt x="13006" y="2800"/>
                  <a:pt x="12828" y="2908"/>
                  <a:pt x="12637" y="3007"/>
                </a:cubicBezTo>
                <a:cubicBezTo>
                  <a:pt x="12651" y="2987"/>
                  <a:pt x="12651" y="2987"/>
                  <a:pt x="12651" y="2987"/>
                </a:cubicBezTo>
                <a:cubicBezTo>
                  <a:pt x="12596" y="3016"/>
                  <a:pt x="12596" y="3016"/>
                  <a:pt x="12596" y="3016"/>
                </a:cubicBezTo>
                <a:cubicBezTo>
                  <a:pt x="12582" y="3026"/>
                  <a:pt x="12555" y="3036"/>
                  <a:pt x="12541" y="3046"/>
                </a:cubicBezTo>
                <a:cubicBezTo>
                  <a:pt x="12500" y="2761"/>
                  <a:pt x="12705" y="2555"/>
                  <a:pt x="12924" y="2338"/>
                </a:cubicBezTo>
                <a:cubicBezTo>
                  <a:pt x="12924" y="2329"/>
                  <a:pt x="12938" y="2319"/>
                  <a:pt x="12938" y="2309"/>
                </a:cubicBezTo>
                <a:cubicBezTo>
                  <a:pt x="12965" y="2358"/>
                  <a:pt x="12965" y="2358"/>
                  <a:pt x="12965" y="2358"/>
                </a:cubicBezTo>
                <a:cubicBezTo>
                  <a:pt x="12979" y="2279"/>
                  <a:pt x="12979" y="2279"/>
                  <a:pt x="12979" y="2279"/>
                </a:cubicBezTo>
                <a:cubicBezTo>
                  <a:pt x="13156" y="2103"/>
                  <a:pt x="13320" y="1916"/>
                  <a:pt x="13361" y="1670"/>
                </a:cubicBezTo>
                <a:cubicBezTo>
                  <a:pt x="13416" y="1365"/>
                  <a:pt x="13416" y="1365"/>
                  <a:pt x="13416" y="1365"/>
                </a:cubicBezTo>
                <a:cubicBezTo>
                  <a:pt x="13266" y="1650"/>
                  <a:pt x="13266" y="1650"/>
                  <a:pt x="13266" y="1650"/>
                </a:cubicBezTo>
                <a:cubicBezTo>
                  <a:pt x="13211" y="1768"/>
                  <a:pt x="13129" y="1886"/>
                  <a:pt x="13047" y="1994"/>
                </a:cubicBezTo>
                <a:cubicBezTo>
                  <a:pt x="13074" y="1916"/>
                  <a:pt x="13102" y="1837"/>
                  <a:pt x="13074" y="1778"/>
                </a:cubicBezTo>
                <a:cubicBezTo>
                  <a:pt x="13020" y="1611"/>
                  <a:pt x="13020" y="1611"/>
                  <a:pt x="13020" y="1611"/>
                </a:cubicBezTo>
                <a:cubicBezTo>
                  <a:pt x="12979" y="1778"/>
                  <a:pt x="12979" y="1778"/>
                  <a:pt x="12979" y="1778"/>
                </a:cubicBezTo>
                <a:cubicBezTo>
                  <a:pt x="12979" y="1808"/>
                  <a:pt x="12965" y="1847"/>
                  <a:pt x="12938" y="1896"/>
                </a:cubicBezTo>
                <a:cubicBezTo>
                  <a:pt x="12897" y="1994"/>
                  <a:pt x="12856" y="2103"/>
                  <a:pt x="12897" y="2191"/>
                </a:cubicBezTo>
                <a:cubicBezTo>
                  <a:pt x="12897" y="2191"/>
                  <a:pt x="12897" y="2191"/>
                  <a:pt x="12897" y="2191"/>
                </a:cubicBezTo>
                <a:cubicBezTo>
                  <a:pt x="12787" y="2309"/>
                  <a:pt x="12692" y="2427"/>
                  <a:pt x="12596" y="2535"/>
                </a:cubicBezTo>
                <a:cubicBezTo>
                  <a:pt x="12555" y="2584"/>
                  <a:pt x="12514" y="2633"/>
                  <a:pt x="12459" y="2672"/>
                </a:cubicBezTo>
                <a:cubicBezTo>
                  <a:pt x="12473" y="2476"/>
                  <a:pt x="12528" y="2299"/>
                  <a:pt x="12569" y="2122"/>
                </a:cubicBezTo>
                <a:cubicBezTo>
                  <a:pt x="12637" y="1896"/>
                  <a:pt x="12705" y="1690"/>
                  <a:pt x="12664" y="1444"/>
                </a:cubicBezTo>
                <a:cubicBezTo>
                  <a:pt x="12705" y="1405"/>
                  <a:pt x="12774" y="1365"/>
                  <a:pt x="12828" y="1336"/>
                </a:cubicBezTo>
                <a:cubicBezTo>
                  <a:pt x="12951" y="1257"/>
                  <a:pt x="13074" y="1179"/>
                  <a:pt x="13102" y="1100"/>
                </a:cubicBezTo>
                <a:cubicBezTo>
                  <a:pt x="13143" y="982"/>
                  <a:pt x="13143" y="982"/>
                  <a:pt x="13143" y="982"/>
                </a:cubicBezTo>
                <a:cubicBezTo>
                  <a:pt x="13020" y="1061"/>
                  <a:pt x="13020" y="1061"/>
                  <a:pt x="13020" y="1061"/>
                </a:cubicBezTo>
                <a:cubicBezTo>
                  <a:pt x="12979" y="1090"/>
                  <a:pt x="12938" y="1120"/>
                  <a:pt x="12897" y="1159"/>
                </a:cubicBezTo>
                <a:cubicBezTo>
                  <a:pt x="12828" y="1208"/>
                  <a:pt x="12746" y="1267"/>
                  <a:pt x="12678" y="1307"/>
                </a:cubicBezTo>
                <a:cubicBezTo>
                  <a:pt x="12678" y="1297"/>
                  <a:pt x="12678" y="1287"/>
                  <a:pt x="12678" y="1287"/>
                </a:cubicBezTo>
                <a:cubicBezTo>
                  <a:pt x="12678" y="1218"/>
                  <a:pt x="12692" y="1149"/>
                  <a:pt x="12719" y="1110"/>
                </a:cubicBezTo>
                <a:cubicBezTo>
                  <a:pt x="12774" y="1031"/>
                  <a:pt x="12774" y="1031"/>
                  <a:pt x="12774" y="1031"/>
                </a:cubicBezTo>
                <a:cubicBezTo>
                  <a:pt x="12664" y="1051"/>
                  <a:pt x="12664" y="1051"/>
                  <a:pt x="12664" y="1051"/>
                </a:cubicBezTo>
                <a:cubicBezTo>
                  <a:pt x="12555" y="1080"/>
                  <a:pt x="12555" y="1179"/>
                  <a:pt x="12555" y="1267"/>
                </a:cubicBezTo>
                <a:cubicBezTo>
                  <a:pt x="12555" y="1307"/>
                  <a:pt x="12555" y="1346"/>
                  <a:pt x="12555" y="1375"/>
                </a:cubicBezTo>
                <a:cubicBezTo>
                  <a:pt x="12459" y="1424"/>
                  <a:pt x="12364" y="1474"/>
                  <a:pt x="12268" y="1523"/>
                </a:cubicBezTo>
                <a:cubicBezTo>
                  <a:pt x="12063" y="1631"/>
                  <a:pt x="11858" y="1749"/>
                  <a:pt x="11640" y="1847"/>
                </a:cubicBezTo>
                <a:cubicBezTo>
                  <a:pt x="12077" y="1464"/>
                  <a:pt x="12473" y="1051"/>
                  <a:pt x="12678" y="501"/>
                </a:cubicBezTo>
                <a:cubicBezTo>
                  <a:pt x="12733" y="334"/>
                  <a:pt x="12733" y="334"/>
                  <a:pt x="12733" y="334"/>
                </a:cubicBezTo>
                <a:cubicBezTo>
                  <a:pt x="12596" y="471"/>
                  <a:pt x="12596" y="471"/>
                  <a:pt x="12596" y="471"/>
                </a:cubicBezTo>
                <a:cubicBezTo>
                  <a:pt x="12487" y="560"/>
                  <a:pt x="12418" y="707"/>
                  <a:pt x="12337" y="854"/>
                </a:cubicBezTo>
                <a:cubicBezTo>
                  <a:pt x="12241" y="1041"/>
                  <a:pt x="12145" y="1228"/>
                  <a:pt x="11995" y="1316"/>
                </a:cubicBezTo>
                <a:cubicBezTo>
                  <a:pt x="11981" y="1228"/>
                  <a:pt x="12009" y="1139"/>
                  <a:pt x="12022" y="1051"/>
                </a:cubicBezTo>
                <a:cubicBezTo>
                  <a:pt x="12050" y="972"/>
                  <a:pt x="12063" y="894"/>
                  <a:pt x="12050" y="815"/>
                </a:cubicBezTo>
                <a:cubicBezTo>
                  <a:pt x="12036" y="609"/>
                  <a:pt x="12036" y="609"/>
                  <a:pt x="12036" y="609"/>
                </a:cubicBezTo>
                <a:cubicBezTo>
                  <a:pt x="11954" y="815"/>
                  <a:pt x="11954" y="815"/>
                  <a:pt x="11954" y="815"/>
                </a:cubicBezTo>
                <a:cubicBezTo>
                  <a:pt x="11899" y="953"/>
                  <a:pt x="11817" y="1218"/>
                  <a:pt x="11886" y="1424"/>
                </a:cubicBezTo>
                <a:cubicBezTo>
                  <a:pt x="11735" y="1591"/>
                  <a:pt x="11571" y="1729"/>
                  <a:pt x="11407" y="1867"/>
                </a:cubicBezTo>
                <a:cubicBezTo>
                  <a:pt x="11203" y="2044"/>
                  <a:pt x="10984" y="2220"/>
                  <a:pt x="10793" y="2446"/>
                </a:cubicBezTo>
                <a:cubicBezTo>
                  <a:pt x="10793" y="2358"/>
                  <a:pt x="10779" y="2270"/>
                  <a:pt x="10765" y="2191"/>
                </a:cubicBezTo>
                <a:cubicBezTo>
                  <a:pt x="10738" y="1965"/>
                  <a:pt x="10711" y="1729"/>
                  <a:pt x="10752" y="1464"/>
                </a:cubicBezTo>
                <a:cubicBezTo>
                  <a:pt x="10875" y="1316"/>
                  <a:pt x="11039" y="1198"/>
                  <a:pt x="11203" y="1071"/>
                </a:cubicBezTo>
                <a:cubicBezTo>
                  <a:pt x="11530" y="825"/>
                  <a:pt x="11872" y="560"/>
                  <a:pt x="11886" y="117"/>
                </a:cubicBezTo>
                <a:cubicBezTo>
                  <a:pt x="11790" y="117"/>
                  <a:pt x="11790" y="117"/>
                  <a:pt x="11790" y="117"/>
                </a:cubicBezTo>
                <a:cubicBezTo>
                  <a:pt x="11735" y="393"/>
                  <a:pt x="11571" y="609"/>
                  <a:pt x="11366" y="786"/>
                </a:cubicBezTo>
                <a:cubicBezTo>
                  <a:pt x="11394" y="697"/>
                  <a:pt x="11421" y="589"/>
                  <a:pt x="11421" y="481"/>
                </a:cubicBezTo>
                <a:cubicBezTo>
                  <a:pt x="11435" y="383"/>
                  <a:pt x="11448" y="294"/>
                  <a:pt x="11476" y="245"/>
                </a:cubicBezTo>
                <a:cubicBezTo>
                  <a:pt x="11571" y="0"/>
                  <a:pt x="11571" y="0"/>
                  <a:pt x="11571" y="0"/>
                </a:cubicBezTo>
                <a:cubicBezTo>
                  <a:pt x="11380" y="216"/>
                  <a:pt x="11380" y="216"/>
                  <a:pt x="11380" y="216"/>
                </a:cubicBezTo>
                <a:cubicBezTo>
                  <a:pt x="11312" y="294"/>
                  <a:pt x="11298" y="422"/>
                  <a:pt x="11285" y="540"/>
                </a:cubicBezTo>
                <a:cubicBezTo>
                  <a:pt x="11271" y="668"/>
                  <a:pt x="11271" y="795"/>
                  <a:pt x="11189" y="854"/>
                </a:cubicBezTo>
                <a:cubicBezTo>
                  <a:pt x="11175" y="864"/>
                  <a:pt x="11175" y="864"/>
                  <a:pt x="11175" y="864"/>
                </a:cubicBezTo>
                <a:cubicBezTo>
                  <a:pt x="11175" y="874"/>
                  <a:pt x="11175" y="874"/>
                  <a:pt x="11175" y="874"/>
                </a:cubicBezTo>
                <a:cubicBezTo>
                  <a:pt x="11175" y="894"/>
                  <a:pt x="11175" y="913"/>
                  <a:pt x="11189" y="933"/>
                </a:cubicBezTo>
                <a:cubicBezTo>
                  <a:pt x="11203" y="933"/>
                  <a:pt x="11203" y="933"/>
                  <a:pt x="11203" y="933"/>
                </a:cubicBezTo>
                <a:cubicBezTo>
                  <a:pt x="11134" y="992"/>
                  <a:pt x="11052" y="1041"/>
                  <a:pt x="10984" y="1090"/>
                </a:cubicBezTo>
                <a:cubicBezTo>
                  <a:pt x="10916" y="1139"/>
                  <a:pt x="10861" y="1189"/>
                  <a:pt x="10793" y="1238"/>
                </a:cubicBezTo>
                <a:cubicBezTo>
                  <a:pt x="10820" y="1110"/>
                  <a:pt x="10847" y="953"/>
                  <a:pt x="10875" y="795"/>
                </a:cubicBezTo>
                <a:cubicBezTo>
                  <a:pt x="10902" y="569"/>
                  <a:pt x="10943" y="343"/>
                  <a:pt x="10984" y="186"/>
                </a:cubicBezTo>
                <a:cubicBezTo>
                  <a:pt x="10998" y="157"/>
                  <a:pt x="10998" y="157"/>
                  <a:pt x="10998" y="157"/>
                </a:cubicBezTo>
                <a:cubicBezTo>
                  <a:pt x="10943" y="147"/>
                  <a:pt x="10943" y="147"/>
                  <a:pt x="10943" y="147"/>
                </a:cubicBezTo>
                <a:cubicBezTo>
                  <a:pt x="10902" y="137"/>
                  <a:pt x="10902" y="137"/>
                  <a:pt x="10902" y="137"/>
                </a:cubicBezTo>
                <a:cubicBezTo>
                  <a:pt x="10888" y="176"/>
                  <a:pt x="10888" y="176"/>
                  <a:pt x="10888" y="176"/>
                </a:cubicBezTo>
                <a:cubicBezTo>
                  <a:pt x="10601" y="1149"/>
                  <a:pt x="10342" y="2368"/>
                  <a:pt x="10793" y="3183"/>
                </a:cubicBezTo>
                <a:cubicBezTo>
                  <a:pt x="10765" y="3193"/>
                  <a:pt x="10765" y="3193"/>
                  <a:pt x="10765" y="3193"/>
                </a:cubicBezTo>
                <a:cubicBezTo>
                  <a:pt x="10793" y="3193"/>
                  <a:pt x="10793" y="3193"/>
                  <a:pt x="10793" y="3193"/>
                </a:cubicBezTo>
                <a:cubicBezTo>
                  <a:pt x="10806" y="3223"/>
                  <a:pt x="10820" y="3242"/>
                  <a:pt x="10847" y="3262"/>
                </a:cubicBezTo>
                <a:cubicBezTo>
                  <a:pt x="10752" y="3370"/>
                  <a:pt x="10670" y="3468"/>
                  <a:pt x="10588" y="3577"/>
                </a:cubicBezTo>
                <a:cubicBezTo>
                  <a:pt x="10506" y="3694"/>
                  <a:pt x="10410" y="3812"/>
                  <a:pt x="10301" y="3921"/>
                </a:cubicBezTo>
                <a:cubicBezTo>
                  <a:pt x="10178" y="3557"/>
                  <a:pt x="10205" y="3134"/>
                  <a:pt x="10246" y="2722"/>
                </a:cubicBezTo>
                <a:cubicBezTo>
                  <a:pt x="10287" y="2230"/>
                  <a:pt x="10328" y="1729"/>
                  <a:pt x="10082" y="1316"/>
                </a:cubicBezTo>
                <a:cubicBezTo>
                  <a:pt x="10355" y="1061"/>
                  <a:pt x="10478" y="599"/>
                  <a:pt x="10560" y="186"/>
                </a:cubicBezTo>
                <a:cubicBezTo>
                  <a:pt x="10465" y="176"/>
                  <a:pt x="10465" y="176"/>
                  <a:pt x="10465" y="176"/>
                </a:cubicBezTo>
                <a:cubicBezTo>
                  <a:pt x="10410" y="304"/>
                  <a:pt x="10355" y="452"/>
                  <a:pt x="10314" y="589"/>
                </a:cubicBezTo>
                <a:cubicBezTo>
                  <a:pt x="10246" y="815"/>
                  <a:pt x="10178" y="1051"/>
                  <a:pt x="10028" y="1208"/>
                </a:cubicBezTo>
                <a:cubicBezTo>
                  <a:pt x="9973" y="1031"/>
                  <a:pt x="9891" y="904"/>
                  <a:pt x="9768" y="815"/>
                </a:cubicBezTo>
                <a:cubicBezTo>
                  <a:pt x="9713" y="766"/>
                  <a:pt x="9700" y="678"/>
                  <a:pt x="9700" y="599"/>
                </a:cubicBezTo>
                <a:cubicBezTo>
                  <a:pt x="9686" y="511"/>
                  <a:pt x="9672" y="412"/>
                  <a:pt x="9604" y="343"/>
                </a:cubicBezTo>
                <a:cubicBezTo>
                  <a:pt x="9508" y="255"/>
                  <a:pt x="9508" y="255"/>
                  <a:pt x="9508" y="255"/>
                </a:cubicBezTo>
                <a:cubicBezTo>
                  <a:pt x="9508" y="363"/>
                  <a:pt x="9508" y="363"/>
                  <a:pt x="9508" y="363"/>
                </a:cubicBezTo>
                <a:cubicBezTo>
                  <a:pt x="9508" y="658"/>
                  <a:pt x="9645" y="894"/>
                  <a:pt x="9782" y="1120"/>
                </a:cubicBezTo>
                <a:cubicBezTo>
                  <a:pt x="9905" y="1307"/>
                  <a:pt x="10014" y="1493"/>
                  <a:pt x="10028" y="1709"/>
                </a:cubicBezTo>
                <a:cubicBezTo>
                  <a:pt x="9905" y="1572"/>
                  <a:pt x="9754" y="1415"/>
                  <a:pt x="9631" y="1307"/>
                </a:cubicBezTo>
                <a:cubicBezTo>
                  <a:pt x="9426" y="1090"/>
                  <a:pt x="9426" y="1090"/>
                  <a:pt x="9426" y="1090"/>
                </a:cubicBezTo>
                <a:cubicBezTo>
                  <a:pt x="9481" y="1257"/>
                  <a:pt x="9481" y="1257"/>
                  <a:pt x="9481" y="1257"/>
                </a:cubicBezTo>
                <a:cubicBezTo>
                  <a:pt x="9522" y="1395"/>
                  <a:pt x="9645" y="1503"/>
                  <a:pt x="9782" y="1611"/>
                </a:cubicBezTo>
                <a:cubicBezTo>
                  <a:pt x="9918" y="1719"/>
                  <a:pt x="10041" y="1818"/>
                  <a:pt x="10069" y="1965"/>
                </a:cubicBezTo>
                <a:cubicBezTo>
                  <a:pt x="10123" y="2171"/>
                  <a:pt x="10055" y="2397"/>
                  <a:pt x="9987" y="2633"/>
                </a:cubicBezTo>
                <a:cubicBezTo>
                  <a:pt x="9932" y="2790"/>
                  <a:pt x="9877" y="2957"/>
                  <a:pt x="9864" y="3134"/>
                </a:cubicBezTo>
                <a:cubicBezTo>
                  <a:pt x="9823" y="3095"/>
                  <a:pt x="9795" y="3066"/>
                  <a:pt x="9754" y="3026"/>
                </a:cubicBezTo>
                <a:cubicBezTo>
                  <a:pt x="9727" y="3007"/>
                  <a:pt x="9713" y="2977"/>
                  <a:pt x="9686" y="2948"/>
                </a:cubicBezTo>
                <a:cubicBezTo>
                  <a:pt x="9631" y="2898"/>
                  <a:pt x="9604" y="2849"/>
                  <a:pt x="9563" y="2790"/>
                </a:cubicBezTo>
                <a:cubicBezTo>
                  <a:pt x="9522" y="2731"/>
                  <a:pt x="9481" y="2663"/>
                  <a:pt x="9426" y="2604"/>
                </a:cubicBezTo>
                <a:cubicBezTo>
                  <a:pt x="9385" y="2574"/>
                  <a:pt x="9331" y="2545"/>
                  <a:pt x="9290" y="2525"/>
                </a:cubicBezTo>
                <a:cubicBezTo>
                  <a:pt x="9222" y="2496"/>
                  <a:pt x="9181" y="2466"/>
                  <a:pt x="9153" y="2417"/>
                </a:cubicBezTo>
                <a:cubicBezTo>
                  <a:pt x="9126" y="2319"/>
                  <a:pt x="9167" y="2191"/>
                  <a:pt x="9194" y="2053"/>
                </a:cubicBezTo>
                <a:cubicBezTo>
                  <a:pt x="9249" y="1886"/>
                  <a:pt x="9303" y="1690"/>
                  <a:pt x="9222" y="1493"/>
                </a:cubicBezTo>
                <a:cubicBezTo>
                  <a:pt x="9140" y="1287"/>
                  <a:pt x="9140" y="1287"/>
                  <a:pt x="9140" y="1287"/>
                </a:cubicBezTo>
                <a:cubicBezTo>
                  <a:pt x="9126" y="1523"/>
                  <a:pt x="9126" y="1523"/>
                  <a:pt x="9126" y="1523"/>
                </a:cubicBezTo>
                <a:cubicBezTo>
                  <a:pt x="9112" y="1759"/>
                  <a:pt x="9099" y="2053"/>
                  <a:pt x="9030" y="2309"/>
                </a:cubicBezTo>
                <a:cubicBezTo>
                  <a:pt x="8907" y="2220"/>
                  <a:pt x="8825" y="2132"/>
                  <a:pt x="8743" y="2034"/>
                </a:cubicBezTo>
                <a:cubicBezTo>
                  <a:pt x="8976" y="1788"/>
                  <a:pt x="8989" y="1424"/>
                  <a:pt x="8989" y="1159"/>
                </a:cubicBezTo>
                <a:cubicBezTo>
                  <a:pt x="8989" y="1120"/>
                  <a:pt x="9003" y="1071"/>
                  <a:pt x="9017" y="1022"/>
                </a:cubicBezTo>
                <a:cubicBezTo>
                  <a:pt x="9044" y="894"/>
                  <a:pt x="9071" y="756"/>
                  <a:pt x="8948" y="658"/>
                </a:cubicBezTo>
                <a:cubicBezTo>
                  <a:pt x="8880" y="589"/>
                  <a:pt x="8880" y="589"/>
                  <a:pt x="8880" y="589"/>
                </a:cubicBezTo>
                <a:cubicBezTo>
                  <a:pt x="8866" y="678"/>
                  <a:pt x="8866" y="678"/>
                  <a:pt x="8866" y="678"/>
                </a:cubicBezTo>
                <a:cubicBezTo>
                  <a:pt x="8853" y="776"/>
                  <a:pt x="8853" y="874"/>
                  <a:pt x="8866" y="963"/>
                </a:cubicBezTo>
                <a:cubicBezTo>
                  <a:pt x="8866" y="1012"/>
                  <a:pt x="8866" y="1061"/>
                  <a:pt x="8866" y="1120"/>
                </a:cubicBezTo>
                <a:cubicBezTo>
                  <a:pt x="8866" y="1110"/>
                  <a:pt x="8853" y="1100"/>
                  <a:pt x="8853" y="1090"/>
                </a:cubicBezTo>
                <a:cubicBezTo>
                  <a:pt x="8825" y="1061"/>
                  <a:pt x="8812" y="1031"/>
                  <a:pt x="8784" y="1002"/>
                </a:cubicBezTo>
                <a:cubicBezTo>
                  <a:pt x="8757" y="972"/>
                  <a:pt x="8730" y="943"/>
                  <a:pt x="8702" y="923"/>
                </a:cubicBezTo>
                <a:cubicBezTo>
                  <a:pt x="8634" y="982"/>
                  <a:pt x="8634" y="982"/>
                  <a:pt x="8634" y="982"/>
                </a:cubicBezTo>
                <a:cubicBezTo>
                  <a:pt x="8661" y="992"/>
                  <a:pt x="8675" y="1012"/>
                  <a:pt x="8702" y="1041"/>
                </a:cubicBezTo>
                <a:cubicBezTo>
                  <a:pt x="8716" y="1061"/>
                  <a:pt x="8730" y="1080"/>
                  <a:pt x="8743" y="1100"/>
                </a:cubicBezTo>
                <a:cubicBezTo>
                  <a:pt x="8757" y="1120"/>
                  <a:pt x="8757" y="1120"/>
                  <a:pt x="8757" y="1120"/>
                </a:cubicBezTo>
                <a:cubicBezTo>
                  <a:pt x="8894" y="1365"/>
                  <a:pt x="8798" y="1700"/>
                  <a:pt x="8648" y="1935"/>
                </a:cubicBezTo>
                <a:cubicBezTo>
                  <a:pt x="8566" y="1827"/>
                  <a:pt x="8511" y="1709"/>
                  <a:pt x="8456" y="1591"/>
                </a:cubicBezTo>
                <a:cubicBezTo>
                  <a:pt x="8388" y="1474"/>
                  <a:pt x="8333" y="1356"/>
                  <a:pt x="8251" y="1238"/>
                </a:cubicBezTo>
                <a:cubicBezTo>
                  <a:pt x="8074" y="982"/>
                  <a:pt x="8074" y="982"/>
                  <a:pt x="8074" y="982"/>
                </a:cubicBezTo>
                <a:cubicBezTo>
                  <a:pt x="8060" y="953"/>
                  <a:pt x="8060" y="953"/>
                  <a:pt x="8060" y="953"/>
                </a:cubicBezTo>
                <a:cubicBezTo>
                  <a:pt x="8060" y="1228"/>
                  <a:pt x="8060" y="1228"/>
                  <a:pt x="8060" y="1228"/>
                </a:cubicBezTo>
                <a:cubicBezTo>
                  <a:pt x="8047" y="1788"/>
                  <a:pt x="8115" y="2289"/>
                  <a:pt x="8170" y="2781"/>
                </a:cubicBezTo>
                <a:cubicBezTo>
                  <a:pt x="8183" y="2889"/>
                  <a:pt x="8197" y="2997"/>
                  <a:pt x="8211" y="3105"/>
                </a:cubicBezTo>
                <a:cubicBezTo>
                  <a:pt x="7664" y="2663"/>
                  <a:pt x="7213" y="2083"/>
                  <a:pt x="6858" y="1346"/>
                </a:cubicBezTo>
                <a:cubicBezTo>
                  <a:pt x="6762" y="1365"/>
                  <a:pt x="6762" y="1365"/>
                  <a:pt x="6762" y="1365"/>
                </a:cubicBezTo>
                <a:cubicBezTo>
                  <a:pt x="6899" y="1650"/>
                  <a:pt x="7022" y="1926"/>
                  <a:pt x="7186" y="2181"/>
                </a:cubicBezTo>
                <a:cubicBezTo>
                  <a:pt x="7172" y="2171"/>
                  <a:pt x="7172" y="2171"/>
                  <a:pt x="7172" y="2171"/>
                </a:cubicBezTo>
                <a:cubicBezTo>
                  <a:pt x="7063" y="2093"/>
                  <a:pt x="6967" y="2004"/>
                  <a:pt x="6858" y="1985"/>
                </a:cubicBezTo>
                <a:cubicBezTo>
                  <a:pt x="6557" y="1906"/>
                  <a:pt x="6557" y="1906"/>
                  <a:pt x="6557" y="1906"/>
                </a:cubicBezTo>
                <a:cubicBezTo>
                  <a:pt x="6817" y="2044"/>
                  <a:pt x="6817" y="2044"/>
                  <a:pt x="6817" y="2044"/>
                </a:cubicBezTo>
                <a:cubicBezTo>
                  <a:pt x="7118" y="2211"/>
                  <a:pt x="7322" y="2427"/>
                  <a:pt x="7541" y="2663"/>
                </a:cubicBezTo>
                <a:cubicBezTo>
                  <a:pt x="7678" y="2790"/>
                  <a:pt x="7814" y="2938"/>
                  <a:pt x="7965" y="3066"/>
                </a:cubicBezTo>
                <a:cubicBezTo>
                  <a:pt x="8006" y="3095"/>
                  <a:pt x="8047" y="3125"/>
                  <a:pt x="8088" y="3154"/>
                </a:cubicBezTo>
                <a:cubicBezTo>
                  <a:pt x="8156" y="3193"/>
                  <a:pt x="8224" y="3233"/>
                  <a:pt x="8251" y="3282"/>
                </a:cubicBezTo>
                <a:cubicBezTo>
                  <a:pt x="8306" y="3360"/>
                  <a:pt x="8320" y="3459"/>
                  <a:pt x="8333" y="3557"/>
                </a:cubicBezTo>
                <a:cubicBezTo>
                  <a:pt x="8361" y="3636"/>
                  <a:pt x="8374" y="3724"/>
                  <a:pt x="8415" y="3803"/>
                </a:cubicBezTo>
                <a:cubicBezTo>
                  <a:pt x="8443" y="3881"/>
                  <a:pt x="8484" y="3960"/>
                  <a:pt x="8525" y="4029"/>
                </a:cubicBezTo>
                <a:cubicBezTo>
                  <a:pt x="8566" y="4107"/>
                  <a:pt x="8620" y="4186"/>
                  <a:pt x="8648" y="4264"/>
                </a:cubicBezTo>
                <a:cubicBezTo>
                  <a:pt x="8634" y="4294"/>
                  <a:pt x="8607" y="4333"/>
                  <a:pt x="8593" y="4363"/>
                </a:cubicBezTo>
                <a:cubicBezTo>
                  <a:pt x="8566" y="4412"/>
                  <a:pt x="8552" y="4461"/>
                  <a:pt x="8497" y="4490"/>
                </a:cubicBezTo>
                <a:cubicBezTo>
                  <a:pt x="8347" y="4461"/>
                  <a:pt x="8361" y="4314"/>
                  <a:pt x="8402" y="4097"/>
                </a:cubicBezTo>
                <a:cubicBezTo>
                  <a:pt x="8415" y="4009"/>
                  <a:pt x="8415" y="4009"/>
                  <a:pt x="8415" y="4009"/>
                </a:cubicBezTo>
                <a:cubicBezTo>
                  <a:pt x="8320" y="4068"/>
                  <a:pt x="8320" y="4068"/>
                  <a:pt x="8320" y="4068"/>
                </a:cubicBezTo>
                <a:cubicBezTo>
                  <a:pt x="8251" y="4107"/>
                  <a:pt x="8251" y="4176"/>
                  <a:pt x="8251" y="4255"/>
                </a:cubicBezTo>
                <a:cubicBezTo>
                  <a:pt x="8251" y="4274"/>
                  <a:pt x="8251" y="4314"/>
                  <a:pt x="8251" y="4333"/>
                </a:cubicBezTo>
                <a:cubicBezTo>
                  <a:pt x="8156" y="4255"/>
                  <a:pt x="8047" y="4186"/>
                  <a:pt x="7937" y="4117"/>
                </a:cubicBezTo>
                <a:cubicBezTo>
                  <a:pt x="7732" y="3970"/>
                  <a:pt x="7514" y="3832"/>
                  <a:pt x="7391" y="3626"/>
                </a:cubicBezTo>
                <a:cubicBezTo>
                  <a:pt x="7295" y="3478"/>
                  <a:pt x="7254" y="3292"/>
                  <a:pt x="7200" y="3115"/>
                </a:cubicBezTo>
                <a:cubicBezTo>
                  <a:pt x="7145" y="2928"/>
                  <a:pt x="7104" y="2741"/>
                  <a:pt x="6995" y="2584"/>
                </a:cubicBezTo>
                <a:cubicBezTo>
                  <a:pt x="6831" y="2348"/>
                  <a:pt x="6831" y="2348"/>
                  <a:pt x="6831" y="2348"/>
                </a:cubicBezTo>
                <a:cubicBezTo>
                  <a:pt x="6899" y="2604"/>
                  <a:pt x="6899" y="2604"/>
                  <a:pt x="6899" y="2604"/>
                </a:cubicBezTo>
                <a:cubicBezTo>
                  <a:pt x="6954" y="2820"/>
                  <a:pt x="7022" y="3026"/>
                  <a:pt x="7104" y="3223"/>
                </a:cubicBezTo>
                <a:cubicBezTo>
                  <a:pt x="7118" y="3282"/>
                  <a:pt x="7145" y="3351"/>
                  <a:pt x="7172" y="3419"/>
                </a:cubicBezTo>
                <a:cubicBezTo>
                  <a:pt x="7118" y="3370"/>
                  <a:pt x="7063" y="3331"/>
                  <a:pt x="7022" y="3282"/>
                </a:cubicBezTo>
                <a:cubicBezTo>
                  <a:pt x="6817" y="3115"/>
                  <a:pt x="6612" y="2948"/>
                  <a:pt x="6544" y="2761"/>
                </a:cubicBezTo>
                <a:cubicBezTo>
                  <a:pt x="6530" y="2722"/>
                  <a:pt x="6530" y="2722"/>
                  <a:pt x="6530" y="2722"/>
                </a:cubicBezTo>
                <a:cubicBezTo>
                  <a:pt x="6475" y="2731"/>
                  <a:pt x="6475" y="2731"/>
                  <a:pt x="6475" y="2731"/>
                </a:cubicBezTo>
                <a:cubicBezTo>
                  <a:pt x="6462" y="2731"/>
                  <a:pt x="6434" y="2682"/>
                  <a:pt x="6421" y="2653"/>
                </a:cubicBezTo>
                <a:cubicBezTo>
                  <a:pt x="6393" y="2584"/>
                  <a:pt x="6366" y="2525"/>
                  <a:pt x="6284" y="2515"/>
                </a:cubicBezTo>
                <a:cubicBezTo>
                  <a:pt x="6270" y="2515"/>
                  <a:pt x="6257" y="2525"/>
                  <a:pt x="6229" y="2525"/>
                </a:cubicBezTo>
                <a:cubicBezTo>
                  <a:pt x="6175" y="2545"/>
                  <a:pt x="6175" y="2545"/>
                  <a:pt x="6175" y="2545"/>
                </a:cubicBezTo>
                <a:cubicBezTo>
                  <a:pt x="6216" y="2584"/>
                  <a:pt x="6216" y="2584"/>
                  <a:pt x="6216" y="2584"/>
                </a:cubicBezTo>
                <a:cubicBezTo>
                  <a:pt x="6380" y="2712"/>
                  <a:pt x="6434" y="2918"/>
                  <a:pt x="6339" y="3144"/>
                </a:cubicBezTo>
                <a:cubicBezTo>
                  <a:pt x="6339" y="3144"/>
                  <a:pt x="6339" y="3144"/>
                  <a:pt x="6339" y="3144"/>
                </a:cubicBezTo>
                <a:cubicBezTo>
                  <a:pt x="6298" y="3036"/>
                  <a:pt x="6257" y="2938"/>
                  <a:pt x="6161" y="2928"/>
                </a:cubicBezTo>
                <a:cubicBezTo>
                  <a:pt x="6052" y="2908"/>
                  <a:pt x="6052" y="2908"/>
                  <a:pt x="6052" y="2908"/>
                </a:cubicBezTo>
                <a:cubicBezTo>
                  <a:pt x="6120" y="2977"/>
                  <a:pt x="6120" y="2977"/>
                  <a:pt x="6120" y="2977"/>
                </a:cubicBezTo>
                <a:cubicBezTo>
                  <a:pt x="6352" y="3223"/>
                  <a:pt x="6229" y="3449"/>
                  <a:pt x="6052" y="3685"/>
                </a:cubicBezTo>
                <a:cubicBezTo>
                  <a:pt x="5997" y="3616"/>
                  <a:pt x="5943" y="3547"/>
                  <a:pt x="5902" y="3488"/>
                </a:cubicBezTo>
                <a:cubicBezTo>
                  <a:pt x="5738" y="3282"/>
                  <a:pt x="5587" y="3075"/>
                  <a:pt x="5492" y="2840"/>
                </a:cubicBezTo>
                <a:cubicBezTo>
                  <a:pt x="5396" y="2849"/>
                  <a:pt x="5396" y="2849"/>
                  <a:pt x="5396" y="2849"/>
                </a:cubicBezTo>
                <a:cubicBezTo>
                  <a:pt x="5423" y="3007"/>
                  <a:pt x="5492" y="3134"/>
                  <a:pt x="5560" y="3262"/>
                </a:cubicBezTo>
                <a:cubicBezTo>
                  <a:pt x="5587" y="3292"/>
                  <a:pt x="5601" y="3321"/>
                  <a:pt x="5615" y="3351"/>
                </a:cubicBezTo>
                <a:cubicBezTo>
                  <a:pt x="5369" y="3390"/>
                  <a:pt x="5000" y="3341"/>
                  <a:pt x="4809" y="3242"/>
                </a:cubicBezTo>
                <a:cubicBezTo>
                  <a:pt x="4535" y="3095"/>
                  <a:pt x="4535" y="3095"/>
                  <a:pt x="4535" y="3095"/>
                </a:cubicBezTo>
                <a:cubicBezTo>
                  <a:pt x="4754" y="3292"/>
                  <a:pt x="4754" y="3292"/>
                  <a:pt x="4754" y="3292"/>
                </a:cubicBezTo>
                <a:cubicBezTo>
                  <a:pt x="4891" y="3419"/>
                  <a:pt x="5150" y="3449"/>
                  <a:pt x="5300" y="3459"/>
                </a:cubicBezTo>
                <a:cubicBezTo>
                  <a:pt x="5423" y="3468"/>
                  <a:pt x="5560" y="3459"/>
                  <a:pt x="5683" y="3439"/>
                </a:cubicBezTo>
                <a:cubicBezTo>
                  <a:pt x="5779" y="3577"/>
                  <a:pt x="5888" y="3704"/>
                  <a:pt x="5997" y="3842"/>
                </a:cubicBezTo>
                <a:cubicBezTo>
                  <a:pt x="6448" y="4402"/>
                  <a:pt x="6913" y="4972"/>
                  <a:pt x="6790" y="5748"/>
                </a:cubicBezTo>
                <a:cubicBezTo>
                  <a:pt x="6598" y="5542"/>
                  <a:pt x="6325" y="5296"/>
                  <a:pt x="6025" y="5070"/>
                </a:cubicBezTo>
                <a:cubicBezTo>
                  <a:pt x="6011" y="5051"/>
                  <a:pt x="5997" y="5041"/>
                  <a:pt x="5970" y="5021"/>
                </a:cubicBezTo>
                <a:cubicBezTo>
                  <a:pt x="5847" y="4913"/>
                  <a:pt x="5792" y="4874"/>
                  <a:pt x="5751" y="4874"/>
                </a:cubicBezTo>
                <a:cubicBezTo>
                  <a:pt x="5724" y="4874"/>
                  <a:pt x="5724" y="4874"/>
                  <a:pt x="5724" y="4874"/>
                </a:cubicBezTo>
                <a:cubicBezTo>
                  <a:pt x="5724" y="4884"/>
                  <a:pt x="5724" y="4884"/>
                  <a:pt x="5724" y="4884"/>
                </a:cubicBezTo>
                <a:cubicBezTo>
                  <a:pt x="5683" y="4854"/>
                  <a:pt x="5642" y="4834"/>
                  <a:pt x="5601" y="4815"/>
                </a:cubicBezTo>
                <a:cubicBezTo>
                  <a:pt x="5560" y="4785"/>
                  <a:pt x="5519" y="4756"/>
                  <a:pt x="5478" y="4736"/>
                </a:cubicBezTo>
                <a:cubicBezTo>
                  <a:pt x="5478" y="4707"/>
                  <a:pt x="5478" y="4707"/>
                  <a:pt x="5478" y="4707"/>
                </a:cubicBezTo>
                <a:cubicBezTo>
                  <a:pt x="5396" y="4441"/>
                  <a:pt x="5314" y="4176"/>
                  <a:pt x="5123" y="3979"/>
                </a:cubicBezTo>
                <a:cubicBezTo>
                  <a:pt x="5164" y="3871"/>
                  <a:pt x="5109" y="3714"/>
                  <a:pt x="5055" y="3636"/>
                </a:cubicBezTo>
                <a:cubicBezTo>
                  <a:pt x="4973" y="3508"/>
                  <a:pt x="4973" y="3508"/>
                  <a:pt x="4973" y="3508"/>
                </a:cubicBezTo>
                <a:cubicBezTo>
                  <a:pt x="4973" y="3645"/>
                  <a:pt x="4973" y="3645"/>
                  <a:pt x="4973" y="3645"/>
                </a:cubicBezTo>
                <a:cubicBezTo>
                  <a:pt x="4959" y="3704"/>
                  <a:pt x="4973" y="3744"/>
                  <a:pt x="4986" y="3793"/>
                </a:cubicBezTo>
                <a:cubicBezTo>
                  <a:pt x="4986" y="3822"/>
                  <a:pt x="5000" y="3842"/>
                  <a:pt x="5000" y="3881"/>
                </a:cubicBezTo>
                <a:cubicBezTo>
                  <a:pt x="4986" y="3862"/>
                  <a:pt x="4973" y="3842"/>
                  <a:pt x="4959" y="3832"/>
                </a:cubicBezTo>
                <a:cubicBezTo>
                  <a:pt x="4891" y="3763"/>
                  <a:pt x="4836" y="3694"/>
                  <a:pt x="4740" y="3694"/>
                </a:cubicBezTo>
                <a:cubicBezTo>
                  <a:pt x="4631" y="3704"/>
                  <a:pt x="4631" y="3704"/>
                  <a:pt x="4631" y="3704"/>
                </a:cubicBezTo>
                <a:cubicBezTo>
                  <a:pt x="4699" y="3753"/>
                  <a:pt x="4699" y="3753"/>
                  <a:pt x="4699" y="3753"/>
                </a:cubicBezTo>
                <a:cubicBezTo>
                  <a:pt x="5041" y="4019"/>
                  <a:pt x="5246" y="4314"/>
                  <a:pt x="5328" y="4648"/>
                </a:cubicBezTo>
                <a:cubicBezTo>
                  <a:pt x="5164" y="4569"/>
                  <a:pt x="4986" y="4490"/>
                  <a:pt x="4822" y="4422"/>
                </a:cubicBezTo>
                <a:cubicBezTo>
                  <a:pt x="4535" y="4294"/>
                  <a:pt x="4235" y="4166"/>
                  <a:pt x="4016" y="3989"/>
                </a:cubicBezTo>
                <a:cubicBezTo>
                  <a:pt x="4139" y="3793"/>
                  <a:pt x="4016" y="3547"/>
                  <a:pt x="3907" y="3360"/>
                </a:cubicBezTo>
                <a:cubicBezTo>
                  <a:pt x="3811" y="3193"/>
                  <a:pt x="3811" y="3193"/>
                  <a:pt x="3811" y="3193"/>
                </a:cubicBezTo>
                <a:cubicBezTo>
                  <a:pt x="3811" y="3380"/>
                  <a:pt x="3811" y="3380"/>
                  <a:pt x="3811" y="3380"/>
                </a:cubicBezTo>
                <a:cubicBezTo>
                  <a:pt x="3811" y="3449"/>
                  <a:pt x="3852" y="3527"/>
                  <a:pt x="3880" y="3596"/>
                </a:cubicBezTo>
                <a:cubicBezTo>
                  <a:pt x="3921" y="3714"/>
                  <a:pt x="3975" y="3832"/>
                  <a:pt x="3893" y="3940"/>
                </a:cubicBezTo>
                <a:cubicBezTo>
                  <a:pt x="3729" y="3842"/>
                  <a:pt x="3661" y="3685"/>
                  <a:pt x="3579" y="3518"/>
                </a:cubicBezTo>
                <a:cubicBezTo>
                  <a:pt x="3538" y="3429"/>
                  <a:pt x="3497" y="3341"/>
                  <a:pt x="3442" y="3262"/>
                </a:cubicBezTo>
                <a:cubicBezTo>
                  <a:pt x="3319" y="3075"/>
                  <a:pt x="3319" y="3075"/>
                  <a:pt x="3319" y="3075"/>
                </a:cubicBezTo>
                <a:cubicBezTo>
                  <a:pt x="3347" y="3282"/>
                  <a:pt x="3347" y="3282"/>
                  <a:pt x="3347" y="3282"/>
                </a:cubicBezTo>
                <a:cubicBezTo>
                  <a:pt x="3360" y="3360"/>
                  <a:pt x="3401" y="3439"/>
                  <a:pt x="3429" y="3508"/>
                </a:cubicBezTo>
                <a:cubicBezTo>
                  <a:pt x="3470" y="3586"/>
                  <a:pt x="3511" y="3655"/>
                  <a:pt x="3511" y="3714"/>
                </a:cubicBezTo>
                <a:cubicBezTo>
                  <a:pt x="3374" y="3714"/>
                  <a:pt x="3278" y="3655"/>
                  <a:pt x="3183" y="3616"/>
                </a:cubicBezTo>
                <a:cubicBezTo>
                  <a:pt x="3114" y="3586"/>
                  <a:pt x="3060" y="3557"/>
                  <a:pt x="2992" y="3547"/>
                </a:cubicBezTo>
                <a:cubicBezTo>
                  <a:pt x="2841" y="3537"/>
                  <a:pt x="2841" y="3537"/>
                  <a:pt x="2841" y="3537"/>
                </a:cubicBezTo>
                <a:cubicBezTo>
                  <a:pt x="2951" y="3606"/>
                  <a:pt x="2951" y="3606"/>
                  <a:pt x="2951" y="3606"/>
                </a:cubicBezTo>
                <a:cubicBezTo>
                  <a:pt x="3128" y="3734"/>
                  <a:pt x="3333" y="3803"/>
                  <a:pt x="3606" y="3822"/>
                </a:cubicBezTo>
                <a:cubicBezTo>
                  <a:pt x="3688" y="3960"/>
                  <a:pt x="3839" y="4048"/>
                  <a:pt x="3989" y="4137"/>
                </a:cubicBezTo>
                <a:cubicBezTo>
                  <a:pt x="4057" y="4176"/>
                  <a:pt x="4125" y="4225"/>
                  <a:pt x="4194" y="4274"/>
                </a:cubicBezTo>
                <a:cubicBezTo>
                  <a:pt x="3757" y="4392"/>
                  <a:pt x="3060" y="4500"/>
                  <a:pt x="2595" y="4490"/>
                </a:cubicBezTo>
                <a:cubicBezTo>
                  <a:pt x="2595" y="4559"/>
                  <a:pt x="2595" y="4559"/>
                  <a:pt x="2595" y="4559"/>
                </a:cubicBezTo>
                <a:cubicBezTo>
                  <a:pt x="2787" y="4579"/>
                  <a:pt x="2951" y="4569"/>
                  <a:pt x="3114" y="4559"/>
                </a:cubicBezTo>
                <a:cubicBezTo>
                  <a:pt x="3087" y="4579"/>
                  <a:pt x="3060" y="4589"/>
                  <a:pt x="3033" y="4608"/>
                </a:cubicBezTo>
                <a:cubicBezTo>
                  <a:pt x="2992" y="4628"/>
                  <a:pt x="2951" y="4648"/>
                  <a:pt x="2923" y="4677"/>
                </a:cubicBezTo>
                <a:cubicBezTo>
                  <a:pt x="2978" y="4726"/>
                  <a:pt x="2978" y="4726"/>
                  <a:pt x="2978" y="4726"/>
                </a:cubicBezTo>
                <a:cubicBezTo>
                  <a:pt x="3237" y="4579"/>
                  <a:pt x="3579" y="4500"/>
                  <a:pt x="3921" y="4432"/>
                </a:cubicBezTo>
                <a:cubicBezTo>
                  <a:pt x="4071" y="4402"/>
                  <a:pt x="4207" y="4373"/>
                  <a:pt x="4358" y="4333"/>
                </a:cubicBezTo>
                <a:cubicBezTo>
                  <a:pt x="4453" y="4382"/>
                  <a:pt x="4576" y="4432"/>
                  <a:pt x="4686" y="4481"/>
                </a:cubicBezTo>
                <a:cubicBezTo>
                  <a:pt x="4768" y="4530"/>
                  <a:pt x="4877" y="4569"/>
                  <a:pt x="4959" y="4618"/>
                </a:cubicBezTo>
                <a:cubicBezTo>
                  <a:pt x="4713" y="4726"/>
                  <a:pt x="4399" y="4805"/>
                  <a:pt x="4085" y="4874"/>
                </a:cubicBezTo>
                <a:cubicBezTo>
                  <a:pt x="3948" y="4903"/>
                  <a:pt x="3798" y="4933"/>
                  <a:pt x="3647" y="4972"/>
                </a:cubicBezTo>
                <a:cubicBezTo>
                  <a:pt x="3347" y="5060"/>
                  <a:pt x="3347" y="5060"/>
                  <a:pt x="3347" y="5060"/>
                </a:cubicBezTo>
                <a:cubicBezTo>
                  <a:pt x="3675" y="5041"/>
                  <a:pt x="3675" y="5041"/>
                  <a:pt x="3675" y="5041"/>
                </a:cubicBezTo>
                <a:cubicBezTo>
                  <a:pt x="3784" y="5041"/>
                  <a:pt x="3866" y="5021"/>
                  <a:pt x="3948" y="5002"/>
                </a:cubicBezTo>
                <a:cubicBezTo>
                  <a:pt x="3989" y="4992"/>
                  <a:pt x="4030" y="4982"/>
                  <a:pt x="4071" y="4972"/>
                </a:cubicBezTo>
                <a:cubicBezTo>
                  <a:pt x="4057" y="4972"/>
                  <a:pt x="4044" y="4982"/>
                  <a:pt x="4030" y="4992"/>
                </a:cubicBezTo>
                <a:cubicBezTo>
                  <a:pt x="3948" y="5021"/>
                  <a:pt x="3866" y="5060"/>
                  <a:pt x="3880" y="5119"/>
                </a:cubicBezTo>
                <a:cubicBezTo>
                  <a:pt x="3893" y="5188"/>
                  <a:pt x="3893" y="5188"/>
                  <a:pt x="3893" y="5188"/>
                </a:cubicBezTo>
                <a:cubicBezTo>
                  <a:pt x="3962" y="5139"/>
                  <a:pt x="3962" y="5139"/>
                  <a:pt x="3962" y="5139"/>
                </a:cubicBezTo>
                <a:cubicBezTo>
                  <a:pt x="4207" y="4972"/>
                  <a:pt x="4535" y="4864"/>
                  <a:pt x="4850" y="4766"/>
                </a:cubicBezTo>
                <a:cubicBezTo>
                  <a:pt x="4932" y="4736"/>
                  <a:pt x="5014" y="4707"/>
                  <a:pt x="5096" y="4677"/>
                </a:cubicBezTo>
                <a:cubicBezTo>
                  <a:pt x="5546" y="4903"/>
                  <a:pt x="5929" y="5119"/>
                  <a:pt x="6202" y="5404"/>
                </a:cubicBezTo>
                <a:cubicBezTo>
                  <a:pt x="6134" y="5395"/>
                  <a:pt x="6066" y="5395"/>
                  <a:pt x="5997" y="5385"/>
                </a:cubicBezTo>
                <a:cubicBezTo>
                  <a:pt x="5642" y="5365"/>
                  <a:pt x="5273" y="5395"/>
                  <a:pt x="4918" y="5424"/>
                </a:cubicBezTo>
                <a:cubicBezTo>
                  <a:pt x="4563" y="5454"/>
                  <a:pt x="4207" y="5483"/>
                  <a:pt x="3866" y="5463"/>
                </a:cubicBezTo>
                <a:cubicBezTo>
                  <a:pt x="3606" y="5454"/>
                  <a:pt x="3374" y="5404"/>
                  <a:pt x="3169" y="5336"/>
                </a:cubicBezTo>
                <a:cubicBezTo>
                  <a:pt x="3128" y="5395"/>
                  <a:pt x="3128" y="5395"/>
                  <a:pt x="3128" y="5395"/>
                </a:cubicBezTo>
                <a:cubicBezTo>
                  <a:pt x="3183" y="5424"/>
                  <a:pt x="3265" y="5444"/>
                  <a:pt x="3333" y="5463"/>
                </a:cubicBezTo>
                <a:cubicBezTo>
                  <a:pt x="3401" y="5483"/>
                  <a:pt x="3470" y="5503"/>
                  <a:pt x="3524" y="5532"/>
                </a:cubicBezTo>
                <a:cubicBezTo>
                  <a:pt x="3292" y="5709"/>
                  <a:pt x="2978" y="5827"/>
                  <a:pt x="2568" y="5896"/>
                </a:cubicBezTo>
                <a:cubicBezTo>
                  <a:pt x="2582" y="5965"/>
                  <a:pt x="2582" y="5965"/>
                  <a:pt x="2582" y="5965"/>
                </a:cubicBezTo>
                <a:cubicBezTo>
                  <a:pt x="3060" y="5955"/>
                  <a:pt x="3333" y="5778"/>
                  <a:pt x="3593" y="5601"/>
                </a:cubicBezTo>
                <a:cubicBezTo>
                  <a:pt x="3620" y="5591"/>
                  <a:pt x="3647" y="5571"/>
                  <a:pt x="3675" y="5552"/>
                </a:cubicBezTo>
                <a:cubicBezTo>
                  <a:pt x="3743" y="5571"/>
                  <a:pt x="3798" y="5571"/>
                  <a:pt x="3866" y="5571"/>
                </a:cubicBezTo>
                <a:cubicBezTo>
                  <a:pt x="3893" y="5571"/>
                  <a:pt x="3907" y="5571"/>
                  <a:pt x="3934" y="5571"/>
                </a:cubicBezTo>
                <a:cubicBezTo>
                  <a:pt x="3948" y="5571"/>
                  <a:pt x="3989" y="5581"/>
                  <a:pt x="4016" y="5581"/>
                </a:cubicBezTo>
                <a:cubicBezTo>
                  <a:pt x="3962" y="5739"/>
                  <a:pt x="3825" y="5856"/>
                  <a:pt x="3702" y="5965"/>
                </a:cubicBezTo>
                <a:cubicBezTo>
                  <a:pt x="3606" y="6033"/>
                  <a:pt x="3524" y="6102"/>
                  <a:pt x="3483" y="6181"/>
                </a:cubicBezTo>
                <a:cubicBezTo>
                  <a:pt x="3374" y="6338"/>
                  <a:pt x="3374" y="6338"/>
                  <a:pt x="3374" y="6338"/>
                </a:cubicBezTo>
                <a:cubicBezTo>
                  <a:pt x="3552" y="6220"/>
                  <a:pt x="3552" y="6220"/>
                  <a:pt x="3552" y="6220"/>
                </a:cubicBezTo>
                <a:cubicBezTo>
                  <a:pt x="3825" y="6033"/>
                  <a:pt x="4044" y="5788"/>
                  <a:pt x="4207" y="5571"/>
                </a:cubicBezTo>
                <a:cubicBezTo>
                  <a:pt x="4440" y="5562"/>
                  <a:pt x="4672" y="5542"/>
                  <a:pt x="4891" y="5522"/>
                </a:cubicBezTo>
                <a:cubicBezTo>
                  <a:pt x="5232" y="5503"/>
                  <a:pt x="5587" y="5473"/>
                  <a:pt x="5956" y="5493"/>
                </a:cubicBezTo>
                <a:cubicBezTo>
                  <a:pt x="6079" y="5493"/>
                  <a:pt x="6202" y="5513"/>
                  <a:pt x="6325" y="5532"/>
                </a:cubicBezTo>
                <a:cubicBezTo>
                  <a:pt x="6557" y="5739"/>
                  <a:pt x="6762" y="5965"/>
                  <a:pt x="6954" y="6191"/>
                </a:cubicBezTo>
                <a:cubicBezTo>
                  <a:pt x="6325" y="6220"/>
                  <a:pt x="5765" y="6348"/>
                  <a:pt x="5232" y="6466"/>
                </a:cubicBezTo>
                <a:cubicBezTo>
                  <a:pt x="4686" y="6593"/>
                  <a:pt x="4139" y="6711"/>
                  <a:pt x="3511" y="6741"/>
                </a:cubicBezTo>
                <a:cubicBezTo>
                  <a:pt x="3442" y="6741"/>
                  <a:pt x="3360" y="6741"/>
                  <a:pt x="3292" y="6731"/>
                </a:cubicBezTo>
                <a:cubicBezTo>
                  <a:pt x="3114" y="6731"/>
                  <a:pt x="2937" y="6721"/>
                  <a:pt x="2773" y="6780"/>
                </a:cubicBezTo>
                <a:cubicBezTo>
                  <a:pt x="2623" y="6829"/>
                  <a:pt x="2623" y="6829"/>
                  <a:pt x="2623" y="6829"/>
                </a:cubicBezTo>
                <a:cubicBezTo>
                  <a:pt x="2787" y="6849"/>
                  <a:pt x="2787" y="6849"/>
                  <a:pt x="2787" y="6849"/>
                </a:cubicBezTo>
                <a:cubicBezTo>
                  <a:pt x="2855" y="6849"/>
                  <a:pt x="2923" y="6859"/>
                  <a:pt x="3005" y="6859"/>
                </a:cubicBezTo>
                <a:cubicBezTo>
                  <a:pt x="3401" y="6888"/>
                  <a:pt x="3839" y="6859"/>
                  <a:pt x="4276" y="6780"/>
                </a:cubicBezTo>
                <a:cubicBezTo>
                  <a:pt x="3634" y="7075"/>
                  <a:pt x="2828" y="7252"/>
                  <a:pt x="2472" y="7321"/>
                </a:cubicBezTo>
                <a:cubicBezTo>
                  <a:pt x="2472" y="7321"/>
                  <a:pt x="2445" y="7321"/>
                  <a:pt x="2431" y="7321"/>
                </a:cubicBezTo>
                <a:cubicBezTo>
                  <a:pt x="2363" y="7321"/>
                  <a:pt x="2240" y="7331"/>
                  <a:pt x="2226" y="7419"/>
                </a:cubicBezTo>
                <a:cubicBezTo>
                  <a:pt x="2213" y="7468"/>
                  <a:pt x="2213" y="7468"/>
                  <a:pt x="2213" y="7468"/>
                </a:cubicBezTo>
                <a:cubicBezTo>
                  <a:pt x="2281" y="7458"/>
                  <a:pt x="2281" y="7458"/>
                  <a:pt x="2281" y="7458"/>
                </a:cubicBezTo>
                <a:cubicBezTo>
                  <a:pt x="2582" y="7399"/>
                  <a:pt x="2896" y="7331"/>
                  <a:pt x="3224" y="7252"/>
                </a:cubicBezTo>
                <a:cubicBezTo>
                  <a:pt x="3087" y="7419"/>
                  <a:pt x="2855" y="7517"/>
                  <a:pt x="2623" y="7625"/>
                </a:cubicBezTo>
                <a:cubicBezTo>
                  <a:pt x="2459" y="7694"/>
                  <a:pt x="2295" y="7763"/>
                  <a:pt x="2185" y="7851"/>
                </a:cubicBezTo>
                <a:cubicBezTo>
                  <a:pt x="1885" y="8107"/>
                  <a:pt x="1885" y="8107"/>
                  <a:pt x="1885" y="8107"/>
                </a:cubicBezTo>
                <a:cubicBezTo>
                  <a:pt x="2254" y="7910"/>
                  <a:pt x="2254" y="7910"/>
                  <a:pt x="2254" y="7910"/>
                </a:cubicBezTo>
                <a:cubicBezTo>
                  <a:pt x="2363" y="7851"/>
                  <a:pt x="2486" y="7792"/>
                  <a:pt x="2609" y="7743"/>
                </a:cubicBezTo>
                <a:cubicBezTo>
                  <a:pt x="2923" y="7606"/>
                  <a:pt x="3251" y="7468"/>
                  <a:pt x="3401" y="7183"/>
                </a:cubicBezTo>
                <a:cubicBezTo>
                  <a:pt x="3606" y="7154"/>
                  <a:pt x="3770" y="7085"/>
                  <a:pt x="3934" y="7026"/>
                </a:cubicBezTo>
                <a:cubicBezTo>
                  <a:pt x="3989" y="7006"/>
                  <a:pt x="4030" y="6987"/>
                  <a:pt x="4085" y="6967"/>
                </a:cubicBezTo>
                <a:cubicBezTo>
                  <a:pt x="4194" y="6928"/>
                  <a:pt x="4276" y="6878"/>
                  <a:pt x="4371" y="6839"/>
                </a:cubicBezTo>
                <a:cubicBezTo>
                  <a:pt x="4481" y="6780"/>
                  <a:pt x="4590" y="6721"/>
                  <a:pt x="4699" y="6692"/>
                </a:cubicBezTo>
                <a:cubicBezTo>
                  <a:pt x="4863" y="6643"/>
                  <a:pt x="5041" y="6623"/>
                  <a:pt x="5232" y="6603"/>
                </a:cubicBezTo>
                <a:cubicBezTo>
                  <a:pt x="5382" y="6584"/>
                  <a:pt x="5533" y="6564"/>
                  <a:pt x="5683" y="6535"/>
                </a:cubicBezTo>
                <a:cubicBezTo>
                  <a:pt x="5628" y="6593"/>
                  <a:pt x="5587" y="6633"/>
                  <a:pt x="5478" y="6633"/>
                </a:cubicBezTo>
                <a:cubicBezTo>
                  <a:pt x="5410" y="6623"/>
                  <a:pt x="5410" y="6623"/>
                  <a:pt x="5410" y="6623"/>
                </a:cubicBezTo>
                <a:cubicBezTo>
                  <a:pt x="5410" y="6662"/>
                  <a:pt x="5410" y="6662"/>
                  <a:pt x="5410" y="6662"/>
                </a:cubicBezTo>
                <a:cubicBezTo>
                  <a:pt x="5410" y="6672"/>
                  <a:pt x="5410" y="6702"/>
                  <a:pt x="5423" y="6711"/>
                </a:cubicBezTo>
                <a:cubicBezTo>
                  <a:pt x="5437" y="6721"/>
                  <a:pt x="5437" y="6731"/>
                  <a:pt x="5464" y="6731"/>
                </a:cubicBezTo>
                <a:cubicBezTo>
                  <a:pt x="5423" y="6761"/>
                  <a:pt x="5382" y="6800"/>
                  <a:pt x="5341" y="6829"/>
                </a:cubicBezTo>
                <a:cubicBezTo>
                  <a:pt x="5205" y="6947"/>
                  <a:pt x="5068" y="7075"/>
                  <a:pt x="4877" y="7124"/>
                </a:cubicBezTo>
                <a:cubicBezTo>
                  <a:pt x="4768" y="7154"/>
                  <a:pt x="4658" y="7163"/>
                  <a:pt x="4535" y="7183"/>
                </a:cubicBezTo>
                <a:cubicBezTo>
                  <a:pt x="4399" y="7203"/>
                  <a:pt x="4248" y="7232"/>
                  <a:pt x="4112" y="7272"/>
                </a:cubicBezTo>
                <a:cubicBezTo>
                  <a:pt x="3770" y="7380"/>
                  <a:pt x="3456" y="7498"/>
                  <a:pt x="3142" y="7616"/>
                </a:cubicBezTo>
                <a:cubicBezTo>
                  <a:pt x="2910" y="7704"/>
                  <a:pt x="2691" y="7792"/>
                  <a:pt x="2472" y="7861"/>
                </a:cubicBezTo>
                <a:cubicBezTo>
                  <a:pt x="2513" y="7930"/>
                  <a:pt x="2513" y="7930"/>
                  <a:pt x="2513" y="7930"/>
                </a:cubicBezTo>
                <a:cubicBezTo>
                  <a:pt x="2541" y="7920"/>
                  <a:pt x="2582" y="7910"/>
                  <a:pt x="2609" y="7891"/>
                </a:cubicBezTo>
                <a:cubicBezTo>
                  <a:pt x="2636" y="7891"/>
                  <a:pt x="2664" y="7881"/>
                  <a:pt x="2691" y="7871"/>
                </a:cubicBezTo>
                <a:cubicBezTo>
                  <a:pt x="2636" y="7910"/>
                  <a:pt x="2582" y="7959"/>
                  <a:pt x="2527" y="7999"/>
                </a:cubicBezTo>
                <a:cubicBezTo>
                  <a:pt x="2486" y="8028"/>
                  <a:pt x="2459" y="8038"/>
                  <a:pt x="2459" y="8068"/>
                </a:cubicBezTo>
                <a:cubicBezTo>
                  <a:pt x="2472" y="8087"/>
                  <a:pt x="2472" y="8087"/>
                  <a:pt x="2472" y="8087"/>
                </a:cubicBezTo>
                <a:cubicBezTo>
                  <a:pt x="2513" y="8097"/>
                  <a:pt x="2513" y="8097"/>
                  <a:pt x="2513" y="8097"/>
                </a:cubicBezTo>
                <a:cubicBezTo>
                  <a:pt x="2554" y="8097"/>
                  <a:pt x="2636" y="8048"/>
                  <a:pt x="2650" y="8038"/>
                </a:cubicBezTo>
                <a:cubicBezTo>
                  <a:pt x="2677" y="8009"/>
                  <a:pt x="2718" y="7989"/>
                  <a:pt x="2746" y="7969"/>
                </a:cubicBezTo>
                <a:cubicBezTo>
                  <a:pt x="2828" y="7920"/>
                  <a:pt x="2896" y="7871"/>
                  <a:pt x="2937" y="7792"/>
                </a:cubicBezTo>
                <a:cubicBezTo>
                  <a:pt x="3210" y="7733"/>
                  <a:pt x="3456" y="7635"/>
                  <a:pt x="3702" y="7557"/>
                </a:cubicBezTo>
                <a:cubicBezTo>
                  <a:pt x="3880" y="7488"/>
                  <a:pt x="4057" y="7419"/>
                  <a:pt x="4235" y="7370"/>
                </a:cubicBezTo>
                <a:cubicBezTo>
                  <a:pt x="4030" y="7694"/>
                  <a:pt x="3647" y="7881"/>
                  <a:pt x="3237" y="8068"/>
                </a:cubicBezTo>
                <a:cubicBezTo>
                  <a:pt x="3183" y="8097"/>
                  <a:pt x="3128" y="8117"/>
                  <a:pt x="3074" y="8146"/>
                </a:cubicBezTo>
                <a:cubicBezTo>
                  <a:pt x="3128" y="8205"/>
                  <a:pt x="3128" y="8205"/>
                  <a:pt x="3128" y="8205"/>
                </a:cubicBezTo>
                <a:cubicBezTo>
                  <a:pt x="3565" y="8048"/>
                  <a:pt x="4057" y="7832"/>
                  <a:pt x="4344" y="7439"/>
                </a:cubicBezTo>
                <a:cubicBezTo>
                  <a:pt x="4481" y="7419"/>
                  <a:pt x="4590" y="7370"/>
                  <a:pt x="4713" y="7321"/>
                </a:cubicBezTo>
                <a:cubicBezTo>
                  <a:pt x="4795" y="7281"/>
                  <a:pt x="4891" y="7232"/>
                  <a:pt x="4986" y="7213"/>
                </a:cubicBezTo>
                <a:cubicBezTo>
                  <a:pt x="4945" y="7399"/>
                  <a:pt x="4945" y="7399"/>
                  <a:pt x="4945" y="7399"/>
                </a:cubicBezTo>
                <a:cubicBezTo>
                  <a:pt x="5082" y="7203"/>
                  <a:pt x="5082" y="7203"/>
                  <a:pt x="5082" y="7203"/>
                </a:cubicBezTo>
                <a:cubicBezTo>
                  <a:pt x="5123" y="7193"/>
                  <a:pt x="5177" y="7193"/>
                  <a:pt x="5232" y="7203"/>
                </a:cubicBezTo>
                <a:cubicBezTo>
                  <a:pt x="5191" y="7252"/>
                  <a:pt x="5082" y="7331"/>
                  <a:pt x="5014" y="7380"/>
                </a:cubicBezTo>
                <a:cubicBezTo>
                  <a:pt x="4904" y="7448"/>
                  <a:pt x="4863" y="7478"/>
                  <a:pt x="4891" y="7507"/>
                </a:cubicBezTo>
                <a:cubicBezTo>
                  <a:pt x="4891" y="7527"/>
                  <a:pt x="4918" y="7537"/>
                  <a:pt x="4932" y="7537"/>
                </a:cubicBezTo>
                <a:cubicBezTo>
                  <a:pt x="4959" y="7537"/>
                  <a:pt x="4959" y="7537"/>
                  <a:pt x="4959" y="7537"/>
                </a:cubicBezTo>
                <a:cubicBezTo>
                  <a:pt x="4973" y="7527"/>
                  <a:pt x="4973" y="7527"/>
                  <a:pt x="4973" y="7527"/>
                </a:cubicBezTo>
                <a:cubicBezTo>
                  <a:pt x="5123" y="7429"/>
                  <a:pt x="5273" y="7321"/>
                  <a:pt x="5437" y="7183"/>
                </a:cubicBezTo>
                <a:cubicBezTo>
                  <a:pt x="5628" y="7183"/>
                  <a:pt x="5820" y="7173"/>
                  <a:pt x="5997" y="7173"/>
                </a:cubicBezTo>
                <a:cubicBezTo>
                  <a:pt x="6161" y="7163"/>
                  <a:pt x="6325" y="7154"/>
                  <a:pt x="6489" y="7163"/>
                </a:cubicBezTo>
                <a:cubicBezTo>
                  <a:pt x="6134" y="7507"/>
                  <a:pt x="5587" y="7694"/>
                  <a:pt x="4932" y="7891"/>
                </a:cubicBezTo>
                <a:cubicBezTo>
                  <a:pt x="4822" y="7930"/>
                  <a:pt x="4822" y="7930"/>
                  <a:pt x="4822" y="7930"/>
                </a:cubicBezTo>
                <a:cubicBezTo>
                  <a:pt x="4932" y="7959"/>
                  <a:pt x="4932" y="7959"/>
                  <a:pt x="4932" y="7959"/>
                </a:cubicBezTo>
                <a:cubicBezTo>
                  <a:pt x="4959" y="7969"/>
                  <a:pt x="5000" y="7969"/>
                  <a:pt x="5027" y="7959"/>
                </a:cubicBezTo>
                <a:cubicBezTo>
                  <a:pt x="4945" y="8038"/>
                  <a:pt x="4822" y="8087"/>
                  <a:pt x="4699" y="8136"/>
                </a:cubicBezTo>
                <a:cubicBezTo>
                  <a:pt x="4631" y="8166"/>
                  <a:pt x="4549" y="8205"/>
                  <a:pt x="4481" y="8244"/>
                </a:cubicBezTo>
                <a:cubicBezTo>
                  <a:pt x="4235" y="8382"/>
                  <a:pt x="4235" y="8382"/>
                  <a:pt x="4235" y="8382"/>
                </a:cubicBezTo>
                <a:cubicBezTo>
                  <a:pt x="4535" y="8303"/>
                  <a:pt x="4535" y="8303"/>
                  <a:pt x="4535" y="8303"/>
                </a:cubicBezTo>
                <a:cubicBezTo>
                  <a:pt x="4863" y="8215"/>
                  <a:pt x="5082" y="8077"/>
                  <a:pt x="5232" y="7891"/>
                </a:cubicBezTo>
                <a:cubicBezTo>
                  <a:pt x="5874" y="7773"/>
                  <a:pt x="6298" y="7468"/>
                  <a:pt x="6708" y="7173"/>
                </a:cubicBezTo>
                <a:cubicBezTo>
                  <a:pt x="6708" y="7173"/>
                  <a:pt x="6708" y="7173"/>
                  <a:pt x="6708" y="7173"/>
                </a:cubicBezTo>
                <a:cubicBezTo>
                  <a:pt x="7227" y="7213"/>
                  <a:pt x="7623" y="7321"/>
                  <a:pt x="8006" y="7439"/>
                </a:cubicBezTo>
                <a:cubicBezTo>
                  <a:pt x="7514" y="7566"/>
                  <a:pt x="7077" y="7733"/>
                  <a:pt x="6653" y="7891"/>
                </a:cubicBezTo>
                <a:cubicBezTo>
                  <a:pt x="6134" y="8087"/>
                  <a:pt x="5615" y="8284"/>
                  <a:pt x="5014" y="8421"/>
                </a:cubicBezTo>
                <a:cubicBezTo>
                  <a:pt x="4986" y="8431"/>
                  <a:pt x="4959" y="8441"/>
                  <a:pt x="4959" y="8480"/>
                </a:cubicBezTo>
                <a:cubicBezTo>
                  <a:pt x="4836" y="8500"/>
                  <a:pt x="4713" y="8520"/>
                  <a:pt x="4576" y="8539"/>
                </a:cubicBezTo>
                <a:cubicBezTo>
                  <a:pt x="4617" y="8520"/>
                  <a:pt x="4617" y="8520"/>
                  <a:pt x="4617" y="8520"/>
                </a:cubicBezTo>
                <a:cubicBezTo>
                  <a:pt x="4549" y="8549"/>
                  <a:pt x="4549" y="8549"/>
                  <a:pt x="4549" y="8549"/>
                </a:cubicBezTo>
                <a:cubicBezTo>
                  <a:pt x="4453" y="8559"/>
                  <a:pt x="4358" y="8579"/>
                  <a:pt x="4262" y="8598"/>
                </a:cubicBezTo>
                <a:cubicBezTo>
                  <a:pt x="3921" y="8657"/>
                  <a:pt x="3565" y="8716"/>
                  <a:pt x="3251" y="8765"/>
                </a:cubicBezTo>
                <a:cubicBezTo>
                  <a:pt x="3251" y="8834"/>
                  <a:pt x="3251" y="8834"/>
                  <a:pt x="3251" y="8834"/>
                </a:cubicBezTo>
                <a:cubicBezTo>
                  <a:pt x="3456" y="8824"/>
                  <a:pt x="3675" y="8795"/>
                  <a:pt x="3866" y="8775"/>
                </a:cubicBezTo>
                <a:cubicBezTo>
                  <a:pt x="3989" y="8755"/>
                  <a:pt x="4098" y="8736"/>
                  <a:pt x="4207" y="8726"/>
                </a:cubicBezTo>
                <a:cubicBezTo>
                  <a:pt x="4139" y="8765"/>
                  <a:pt x="4085" y="8805"/>
                  <a:pt x="4016" y="8854"/>
                </a:cubicBezTo>
                <a:cubicBezTo>
                  <a:pt x="3893" y="8923"/>
                  <a:pt x="3757" y="8981"/>
                  <a:pt x="3620" y="9040"/>
                </a:cubicBezTo>
                <a:cubicBezTo>
                  <a:pt x="3470" y="9099"/>
                  <a:pt x="3333" y="9158"/>
                  <a:pt x="3237" y="9217"/>
                </a:cubicBezTo>
                <a:cubicBezTo>
                  <a:pt x="3292" y="9276"/>
                  <a:pt x="3292" y="9276"/>
                  <a:pt x="3292" y="9276"/>
                </a:cubicBezTo>
                <a:cubicBezTo>
                  <a:pt x="3401" y="9227"/>
                  <a:pt x="3565" y="9168"/>
                  <a:pt x="3675" y="9139"/>
                </a:cubicBezTo>
                <a:cubicBezTo>
                  <a:pt x="3647" y="9168"/>
                  <a:pt x="3606" y="9198"/>
                  <a:pt x="3565" y="9217"/>
                </a:cubicBezTo>
                <a:cubicBezTo>
                  <a:pt x="3511" y="9266"/>
                  <a:pt x="3442" y="9316"/>
                  <a:pt x="3442" y="9375"/>
                </a:cubicBezTo>
                <a:cubicBezTo>
                  <a:pt x="3442" y="9463"/>
                  <a:pt x="3442" y="9463"/>
                  <a:pt x="3442" y="9463"/>
                </a:cubicBezTo>
                <a:cubicBezTo>
                  <a:pt x="3524" y="9394"/>
                  <a:pt x="3524" y="9394"/>
                  <a:pt x="3524" y="9394"/>
                </a:cubicBezTo>
                <a:cubicBezTo>
                  <a:pt x="3647" y="9316"/>
                  <a:pt x="3743" y="9217"/>
                  <a:pt x="3839" y="9129"/>
                </a:cubicBezTo>
                <a:cubicBezTo>
                  <a:pt x="3921" y="9050"/>
                  <a:pt x="4003" y="8972"/>
                  <a:pt x="4085" y="8903"/>
                </a:cubicBezTo>
                <a:cubicBezTo>
                  <a:pt x="4194" y="8854"/>
                  <a:pt x="4276" y="8795"/>
                  <a:pt x="4330" y="8746"/>
                </a:cubicBezTo>
                <a:cubicBezTo>
                  <a:pt x="4385" y="8726"/>
                  <a:pt x="4426" y="8706"/>
                  <a:pt x="4467" y="8687"/>
                </a:cubicBezTo>
                <a:cubicBezTo>
                  <a:pt x="4631" y="8628"/>
                  <a:pt x="4822" y="8588"/>
                  <a:pt x="5027" y="8559"/>
                </a:cubicBezTo>
                <a:cubicBezTo>
                  <a:pt x="5177" y="8539"/>
                  <a:pt x="5341" y="8510"/>
                  <a:pt x="5478" y="8470"/>
                </a:cubicBezTo>
                <a:cubicBezTo>
                  <a:pt x="5628" y="8431"/>
                  <a:pt x="5765" y="8382"/>
                  <a:pt x="5888" y="8333"/>
                </a:cubicBezTo>
                <a:cubicBezTo>
                  <a:pt x="5997" y="8284"/>
                  <a:pt x="6120" y="8244"/>
                  <a:pt x="6229" y="8215"/>
                </a:cubicBezTo>
                <a:cubicBezTo>
                  <a:pt x="5984" y="8412"/>
                  <a:pt x="5656" y="8569"/>
                  <a:pt x="5300" y="8726"/>
                </a:cubicBezTo>
                <a:cubicBezTo>
                  <a:pt x="5014" y="8854"/>
                  <a:pt x="5014" y="8854"/>
                  <a:pt x="5014" y="8854"/>
                </a:cubicBezTo>
                <a:cubicBezTo>
                  <a:pt x="5341" y="8795"/>
                  <a:pt x="5341" y="8795"/>
                  <a:pt x="5341" y="8795"/>
                </a:cubicBezTo>
                <a:cubicBezTo>
                  <a:pt x="5341" y="8795"/>
                  <a:pt x="5341" y="8785"/>
                  <a:pt x="5355" y="8785"/>
                </a:cubicBezTo>
                <a:cubicBezTo>
                  <a:pt x="5314" y="8814"/>
                  <a:pt x="5273" y="8834"/>
                  <a:pt x="5232" y="8854"/>
                </a:cubicBezTo>
                <a:cubicBezTo>
                  <a:pt x="5232" y="8864"/>
                  <a:pt x="5232" y="8864"/>
                  <a:pt x="5232" y="8864"/>
                </a:cubicBezTo>
                <a:cubicBezTo>
                  <a:pt x="5287" y="8923"/>
                  <a:pt x="5287" y="8923"/>
                  <a:pt x="5287" y="8923"/>
                </a:cubicBezTo>
                <a:cubicBezTo>
                  <a:pt x="5328" y="8903"/>
                  <a:pt x="5369" y="8883"/>
                  <a:pt x="5410" y="8864"/>
                </a:cubicBezTo>
                <a:cubicBezTo>
                  <a:pt x="5437" y="8844"/>
                  <a:pt x="5478" y="8824"/>
                  <a:pt x="5519" y="8814"/>
                </a:cubicBezTo>
                <a:cubicBezTo>
                  <a:pt x="5478" y="8854"/>
                  <a:pt x="5423" y="8903"/>
                  <a:pt x="5369" y="8942"/>
                </a:cubicBezTo>
                <a:cubicBezTo>
                  <a:pt x="5300" y="8991"/>
                  <a:pt x="5232" y="9040"/>
                  <a:pt x="5218" y="9090"/>
                </a:cubicBezTo>
                <a:cubicBezTo>
                  <a:pt x="5150" y="9257"/>
                  <a:pt x="5150" y="9257"/>
                  <a:pt x="5150" y="9257"/>
                </a:cubicBezTo>
                <a:cubicBezTo>
                  <a:pt x="5300" y="9119"/>
                  <a:pt x="5300" y="9119"/>
                  <a:pt x="5300" y="9119"/>
                </a:cubicBezTo>
                <a:cubicBezTo>
                  <a:pt x="5341" y="9090"/>
                  <a:pt x="5382" y="9060"/>
                  <a:pt x="5423" y="9031"/>
                </a:cubicBezTo>
                <a:cubicBezTo>
                  <a:pt x="5546" y="8952"/>
                  <a:pt x="5669" y="8873"/>
                  <a:pt x="5697" y="8716"/>
                </a:cubicBezTo>
                <a:cubicBezTo>
                  <a:pt x="5943" y="8598"/>
                  <a:pt x="6325" y="8539"/>
                  <a:pt x="6694" y="8559"/>
                </a:cubicBezTo>
                <a:cubicBezTo>
                  <a:pt x="6885" y="8569"/>
                  <a:pt x="7145" y="8598"/>
                  <a:pt x="7336" y="8706"/>
                </a:cubicBezTo>
                <a:cubicBezTo>
                  <a:pt x="7159" y="8795"/>
                  <a:pt x="6940" y="8844"/>
                  <a:pt x="6735" y="8893"/>
                </a:cubicBezTo>
                <a:cubicBezTo>
                  <a:pt x="6557" y="8932"/>
                  <a:pt x="6366" y="8981"/>
                  <a:pt x="6202" y="9040"/>
                </a:cubicBezTo>
                <a:cubicBezTo>
                  <a:pt x="5915" y="9158"/>
                  <a:pt x="5915" y="9158"/>
                  <a:pt x="5915" y="9158"/>
                </a:cubicBezTo>
                <a:cubicBezTo>
                  <a:pt x="6243" y="9109"/>
                  <a:pt x="6243" y="9109"/>
                  <a:pt x="6243" y="9109"/>
                </a:cubicBezTo>
                <a:cubicBezTo>
                  <a:pt x="6339" y="9099"/>
                  <a:pt x="6421" y="9070"/>
                  <a:pt x="6503" y="9050"/>
                </a:cubicBezTo>
                <a:cubicBezTo>
                  <a:pt x="6585" y="9031"/>
                  <a:pt x="6653" y="9011"/>
                  <a:pt x="6735" y="9001"/>
                </a:cubicBezTo>
                <a:cubicBezTo>
                  <a:pt x="6735" y="9001"/>
                  <a:pt x="6721" y="9011"/>
                  <a:pt x="6721" y="9011"/>
                </a:cubicBezTo>
                <a:cubicBezTo>
                  <a:pt x="6680" y="9050"/>
                  <a:pt x="6612" y="9109"/>
                  <a:pt x="6667" y="9158"/>
                </a:cubicBezTo>
                <a:cubicBezTo>
                  <a:pt x="6721" y="9217"/>
                  <a:pt x="6721" y="9217"/>
                  <a:pt x="6721" y="9217"/>
                </a:cubicBezTo>
                <a:cubicBezTo>
                  <a:pt x="6749" y="9149"/>
                  <a:pt x="6749" y="9149"/>
                  <a:pt x="6749" y="9149"/>
                </a:cubicBezTo>
                <a:cubicBezTo>
                  <a:pt x="6844" y="8962"/>
                  <a:pt x="7090" y="8893"/>
                  <a:pt x="7350" y="8824"/>
                </a:cubicBezTo>
                <a:cubicBezTo>
                  <a:pt x="7391" y="8805"/>
                  <a:pt x="7445" y="8795"/>
                  <a:pt x="7486" y="8775"/>
                </a:cubicBezTo>
                <a:cubicBezTo>
                  <a:pt x="7568" y="8834"/>
                  <a:pt x="7664" y="8864"/>
                  <a:pt x="7746" y="8903"/>
                </a:cubicBezTo>
                <a:cubicBezTo>
                  <a:pt x="7855" y="8942"/>
                  <a:pt x="7965" y="8981"/>
                  <a:pt x="8033" y="9040"/>
                </a:cubicBezTo>
                <a:cubicBezTo>
                  <a:pt x="7719" y="9149"/>
                  <a:pt x="7322" y="9178"/>
                  <a:pt x="6940" y="9217"/>
                </a:cubicBezTo>
                <a:cubicBezTo>
                  <a:pt x="6694" y="9237"/>
                  <a:pt x="6421" y="9266"/>
                  <a:pt x="6188" y="9306"/>
                </a:cubicBezTo>
                <a:cubicBezTo>
                  <a:pt x="6202" y="9375"/>
                  <a:pt x="6202" y="9375"/>
                  <a:pt x="6202" y="9375"/>
                </a:cubicBezTo>
                <a:cubicBezTo>
                  <a:pt x="6421" y="9365"/>
                  <a:pt x="6639" y="9345"/>
                  <a:pt x="6844" y="9325"/>
                </a:cubicBezTo>
                <a:cubicBezTo>
                  <a:pt x="6981" y="9316"/>
                  <a:pt x="7118" y="9306"/>
                  <a:pt x="7254" y="9296"/>
                </a:cubicBezTo>
                <a:cubicBezTo>
                  <a:pt x="7227" y="9316"/>
                  <a:pt x="7200" y="9335"/>
                  <a:pt x="7159" y="9345"/>
                </a:cubicBezTo>
                <a:cubicBezTo>
                  <a:pt x="7131" y="9355"/>
                  <a:pt x="7131" y="9355"/>
                  <a:pt x="7131" y="9355"/>
                </a:cubicBezTo>
                <a:cubicBezTo>
                  <a:pt x="6366" y="9355"/>
                  <a:pt x="5669" y="9434"/>
                  <a:pt x="5191" y="9601"/>
                </a:cubicBezTo>
                <a:cubicBezTo>
                  <a:pt x="5123" y="9630"/>
                  <a:pt x="5055" y="9660"/>
                  <a:pt x="4986" y="9699"/>
                </a:cubicBezTo>
                <a:cubicBezTo>
                  <a:pt x="4891" y="9748"/>
                  <a:pt x="4809" y="9797"/>
                  <a:pt x="4713" y="9807"/>
                </a:cubicBezTo>
                <a:cubicBezTo>
                  <a:pt x="4440" y="9709"/>
                  <a:pt x="4153" y="9650"/>
                  <a:pt x="3839" y="9630"/>
                </a:cubicBezTo>
                <a:cubicBezTo>
                  <a:pt x="3155" y="9601"/>
                  <a:pt x="2486" y="9758"/>
                  <a:pt x="1830" y="9915"/>
                </a:cubicBezTo>
                <a:cubicBezTo>
                  <a:pt x="1530" y="9994"/>
                  <a:pt x="1243" y="10062"/>
                  <a:pt x="956" y="10112"/>
                </a:cubicBezTo>
                <a:cubicBezTo>
                  <a:pt x="983" y="10180"/>
                  <a:pt x="983" y="10180"/>
                  <a:pt x="983" y="10180"/>
                </a:cubicBezTo>
                <a:cubicBezTo>
                  <a:pt x="1161" y="10161"/>
                  <a:pt x="1325" y="10121"/>
                  <a:pt x="1475" y="10092"/>
                </a:cubicBezTo>
                <a:cubicBezTo>
                  <a:pt x="1666" y="10043"/>
                  <a:pt x="1871" y="10004"/>
                  <a:pt x="2090" y="9984"/>
                </a:cubicBezTo>
                <a:cubicBezTo>
                  <a:pt x="1926" y="10200"/>
                  <a:pt x="1612" y="10288"/>
                  <a:pt x="1284" y="10387"/>
                </a:cubicBezTo>
                <a:cubicBezTo>
                  <a:pt x="1188" y="10416"/>
                  <a:pt x="1106" y="10436"/>
                  <a:pt x="1024" y="10465"/>
                </a:cubicBezTo>
                <a:cubicBezTo>
                  <a:pt x="806" y="10534"/>
                  <a:pt x="806" y="10534"/>
                  <a:pt x="806" y="10534"/>
                </a:cubicBezTo>
                <a:cubicBezTo>
                  <a:pt x="1051" y="10534"/>
                  <a:pt x="1051" y="10534"/>
                  <a:pt x="1051" y="10534"/>
                </a:cubicBezTo>
                <a:cubicBezTo>
                  <a:pt x="1188" y="10534"/>
                  <a:pt x="1311" y="10485"/>
                  <a:pt x="1420" y="10446"/>
                </a:cubicBezTo>
                <a:cubicBezTo>
                  <a:pt x="1489" y="10426"/>
                  <a:pt x="1557" y="10406"/>
                  <a:pt x="1612" y="10397"/>
                </a:cubicBezTo>
                <a:cubicBezTo>
                  <a:pt x="1584" y="10465"/>
                  <a:pt x="1543" y="10524"/>
                  <a:pt x="1475" y="10573"/>
                </a:cubicBezTo>
                <a:cubicBezTo>
                  <a:pt x="1366" y="10662"/>
                  <a:pt x="1366" y="10662"/>
                  <a:pt x="1366" y="10662"/>
                </a:cubicBezTo>
                <a:cubicBezTo>
                  <a:pt x="1530" y="10632"/>
                  <a:pt x="1530" y="10632"/>
                  <a:pt x="1530" y="10632"/>
                </a:cubicBezTo>
                <a:cubicBezTo>
                  <a:pt x="1694" y="10603"/>
                  <a:pt x="1735" y="10475"/>
                  <a:pt x="1748" y="10347"/>
                </a:cubicBezTo>
                <a:cubicBezTo>
                  <a:pt x="1981" y="10279"/>
                  <a:pt x="2144" y="10141"/>
                  <a:pt x="2267" y="9935"/>
                </a:cubicBezTo>
                <a:cubicBezTo>
                  <a:pt x="2322" y="9925"/>
                  <a:pt x="2322" y="9925"/>
                  <a:pt x="2322" y="9925"/>
                </a:cubicBezTo>
                <a:cubicBezTo>
                  <a:pt x="2636" y="9836"/>
                  <a:pt x="3033" y="9738"/>
                  <a:pt x="3415" y="9738"/>
                </a:cubicBezTo>
                <a:cubicBezTo>
                  <a:pt x="3292" y="9807"/>
                  <a:pt x="3196" y="9886"/>
                  <a:pt x="3087" y="9974"/>
                </a:cubicBezTo>
                <a:cubicBezTo>
                  <a:pt x="2937" y="10102"/>
                  <a:pt x="2800" y="10220"/>
                  <a:pt x="2582" y="10279"/>
                </a:cubicBezTo>
                <a:cubicBezTo>
                  <a:pt x="2595" y="10347"/>
                  <a:pt x="2595" y="10347"/>
                  <a:pt x="2595" y="10347"/>
                </a:cubicBezTo>
                <a:cubicBezTo>
                  <a:pt x="2882" y="10308"/>
                  <a:pt x="3060" y="10161"/>
                  <a:pt x="3224" y="10013"/>
                </a:cubicBezTo>
                <a:cubicBezTo>
                  <a:pt x="3374" y="9895"/>
                  <a:pt x="3511" y="9777"/>
                  <a:pt x="3702" y="9748"/>
                </a:cubicBezTo>
                <a:cubicBezTo>
                  <a:pt x="3880" y="9719"/>
                  <a:pt x="3880" y="9719"/>
                  <a:pt x="3880" y="9719"/>
                </a:cubicBezTo>
                <a:cubicBezTo>
                  <a:pt x="4125" y="9748"/>
                  <a:pt x="4317" y="9797"/>
                  <a:pt x="4535" y="9866"/>
                </a:cubicBezTo>
                <a:cubicBezTo>
                  <a:pt x="4440" y="9905"/>
                  <a:pt x="4330" y="9954"/>
                  <a:pt x="4221" y="10004"/>
                </a:cubicBezTo>
                <a:cubicBezTo>
                  <a:pt x="3880" y="10151"/>
                  <a:pt x="3538" y="10308"/>
                  <a:pt x="3183" y="10446"/>
                </a:cubicBezTo>
                <a:cubicBezTo>
                  <a:pt x="3183" y="10426"/>
                  <a:pt x="3183" y="10426"/>
                  <a:pt x="3183" y="10426"/>
                </a:cubicBezTo>
                <a:cubicBezTo>
                  <a:pt x="3169" y="10456"/>
                  <a:pt x="3169" y="10456"/>
                  <a:pt x="3169" y="10456"/>
                </a:cubicBezTo>
                <a:cubicBezTo>
                  <a:pt x="2554" y="10701"/>
                  <a:pt x="1912" y="10927"/>
                  <a:pt x="1174" y="11104"/>
                </a:cubicBezTo>
                <a:cubicBezTo>
                  <a:pt x="1202" y="11173"/>
                  <a:pt x="1202" y="11173"/>
                  <a:pt x="1202" y="11173"/>
                </a:cubicBezTo>
                <a:cubicBezTo>
                  <a:pt x="1899" y="11075"/>
                  <a:pt x="2486" y="10878"/>
                  <a:pt x="3033" y="10652"/>
                </a:cubicBezTo>
                <a:cubicBezTo>
                  <a:pt x="2964" y="10760"/>
                  <a:pt x="2896" y="10868"/>
                  <a:pt x="2841" y="10986"/>
                </a:cubicBezTo>
                <a:cubicBezTo>
                  <a:pt x="2800" y="11075"/>
                  <a:pt x="2759" y="11163"/>
                  <a:pt x="2705" y="11252"/>
                </a:cubicBezTo>
                <a:cubicBezTo>
                  <a:pt x="2705" y="11222"/>
                  <a:pt x="2705" y="11222"/>
                  <a:pt x="2705" y="11222"/>
                </a:cubicBezTo>
                <a:cubicBezTo>
                  <a:pt x="2691" y="11271"/>
                  <a:pt x="2691" y="11271"/>
                  <a:pt x="2691" y="11271"/>
                </a:cubicBezTo>
                <a:cubicBezTo>
                  <a:pt x="2677" y="11291"/>
                  <a:pt x="2664" y="11311"/>
                  <a:pt x="2650" y="11330"/>
                </a:cubicBezTo>
                <a:cubicBezTo>
                  <a:pt x="2609" y="11252"/>
                  <a:pt x="2609" y="11252"/>
                  <a:pt x="2609" y="11252"/>
                </a:cubicBezTo>
                <a:cubicBezTo>
                  <a:pt x="2623" y="11369"/>
                  <a:pt x="2623" y="11369"/>
                  <a:pt x="2623" y="11369"/>
                </a:cubicBezTo>
                <a:cubicBezTo>
                  <a:pt x="2568" y="11448"/>
                  <a:pt x="2500" y="11527"/>
                  <a:pt x="2418" y="11586"/>
                </a:cubicBezTo>
                <a:cubicBezTo>
                  <a:pt x="2336" y="11654"/>
                  <a:pt x="2226" y="11704"/>
                  <a:pt x="2131" y="11753"/>
                </a:cubicBezTo>
                <a:cubicBezTo>
                  <a:pt x="1994" y="11812"/>
                  <a:pt x="1871" y="11871"/>
                  <a:pt x="1789" y="11969"/>
                </a:cubicBezTo>
                <a:cubicBezTo>
                  <a:pt x="1625" y="12165"/>
                  <a:pt x="1625" y="12165"/>
                  <a:pt x="1625" y="12165"/>
                </a:cubicBezTo>
                <a:cubicBezTo>
                  <a:pt x="1858" y="12008"/>
                  <a:pt x="1858" y="12008"/>
                  <a:pt x="1858" y="12008"/>
                </a:cubicBezTo>
                <a:cubicBezTo>
                  <a:pt x="1940" y="11959"/>
                  <a:pt x="2049" y="11910"/>
                  <a:pt x="2144" y="11871"/>
                </a:cubicBezTo>
                <a:cubicBezTo>
                  <a:pt x="2254" y="11812"/>
                  <a:pt x="2363" y="11763"/>
                  <a:pt x="2459" y="11694"/>
                </a:cubicBezTo>
                <a:cubicBezTo>
                  <a:pt x="2486" y="11674"/>
                  <a:pt x="2513" y="11645"/>
                  <a:pt x="2541" y="11615"/>
                </a:cubicBezTo>
                <a:cubicBezTo>
                  <a:pt x="2582" y="11576"/>
                  <a:pt x="2609" y="11546"/>
                  <a:pt x="2650" y="11537"/>
                </a:cubicBezTo>
                <a:cubicBezTo>
                  <a:pt x="2650" y="11546"/>
                  <a:pt x="2650" y="11546"/>
                  <a:pt x="2650" y="11546"/>
                </a:cubicBezTo>
                <a:cubicBezTo>
                  <a:pt x="2636" y="11576"/>
                  <a:pt x="2623" y="11615"/>
                  <a:pt x="2595" y="11645"/>
                </a:cubicBezTo>
                <a:cubicBezTo>
                  <a:pt x="2568" y="11704"/>
                  <a:pt x="2527" y="11753"/>
                  <a:pt x="2554" y="11792"/>
                </a:cubicBezTo>
                <a:cubicBezTo>
                  <a:pt x="2582" y="11831"/>
                  <a:pt x="2582" y="11831"/>
                  <a:pt x="2582" y="11831"/>
                </a:cubicBezTo>
                <a:cubicBezTo>
                  <a:pt x="2636" y="11802"/>
                  <a:pt x="2636" y="11802"/>
                  <a:pt x="2636" y="11802"/>
                </a:cubicBezTo>
                <a:cubicBezTo>
                  <a:pt x="2650" y="11792"/>
                  <a:pt x="2664" y="11782"/>
                  <a:pt x="2677" y="11772"/>
                </a:cubicBezTo>
                <a:cubicBezTo>
                  <a:pt x="2691" y="11871"/>
                  <a:pt x="2691" y="11871"/>
                  <a:pt x="2691" y="11871"/>
                </a:cubicBezTo>
                <a:cubicBezTo>
                  <a:pt x="2718" y="11723"/>
                  <a:pt x="2718" y="11723"/>
                  <a:pt x="2718" y="11723"/>
                </a:cubicBezTo>
                <a:cubicBezTo>
                  <a:pt x="2732" y="11713"/>
                  <a:pt x="2732" y="11694"/>
                  <a:pt x="2746" y="11684"/>
                </a:cubicBezTo>
                <a:cubicBezTo>
                  <a:pt x="2773" y="11743"/>
                  <a:pt x="2773" y="11743"/>
                  <a:pt x="2773" y="11743"/>
                </a:cubicBezTo>
                <a:cubicBezTo>
                  <a:pt x="2759" y="11576"/>
                  <a:pt x="2759" y="11576"/>
                  <a:pt x="2759" y="11576"/>
                </a:cubicBezTo>
                <a:cubicBezTo>
                  <a:pt x="2746" y="11566"/>
                  <a:pt x="2746" y="11556"/>
                  <a:pt x="2746" y="11546"/>
                </a:cubicBezTo>
                <a:cubicBezTo>
                  <a:pt x="2746" y="11527"/>
                  <a:pt x="2746" y="11507"/>
                  <a:pt x="2746" y="11487"/>
                </a:cubicBezTo>
                <a:cubicBezTo>
                  <a:pt x="2732" y="11478"/>
                  <a:pt x="2732" y="11478"/>
                  <a:pt x="2732" y="11478"/>
                </a:cubicBezTo>
                <a:cubicBezTo>
                  <a:pt x="2732" y="11468"/>
                  <a:pt x="2732" y="11458"/>
                  <a:pt x="2732" y="11458"/>
                </a:cubicBezTo>
                <a:cubicBezTo>
                  <a:pt x="2746" y="11389"/>
                  <a:pt x="2814" y="11291"/>
                  <a:pt x="2869" y="11193"/>
                </a:cubicBezTo>
                <a:cubicBezTo>
                  <a:pt x="2910" y="11134"/>
                  <a:pt x="2937" y="11084"/>
                  <a:pt x="2964" y="11035"/>
                </a:cubicBezTo>
                <a:cubicBezTo>
                  <a:pt x="2992" y="10986"/>
                  <a:pt x="3019" y="10937"/>
                  <a:pt x="3046" y="10888"/>
                </a:cubicBezTo>
                <a:cubicBezTo>
                  <a:pt x="3114" y="10790"/>
                  <a:pt x="3169" y="10701"/>
                  <a:pt x="3169" y="10593"/>
                </a:cubicBezTo>
                <a:cubicBezTo>
                  <a:pt x="3333" y="10534"/>
                  <a:pt x="3483" y="10465"/>
                  <a:pt x="3647" y="10397"/>
                </a:cubicBezTo>
                <a:cubicBezTo>
                  <a:pt x="4044" y="10220"/>
                  <a:pt x="4453" y="10043"/>
                  <a:pt x="4904" y="9895"/>
                </a:cubicBezTo>
                <a:cubicBezTo>
                  <a:pt x="4686" y="10092"/>
                  <a:pt x="4508" y="10318"/>
                  <a:pt x="4330" y="10534"/>
                </a:cubicBezTo>
                <a:cubicBezTo>
                  <a:pt x="4112" y="10809"/>
                  <a:pt x="3893" y="11094"/>
                  <a:pt x="3606" y="11301"/>
                </a:cubicBezTo>
                <a:cubicBezTo>
                  <a:pt x="3511" y="11369"/>
                  <a:pt x="3511" y="11369"/>
                  <a:pt x="3511" y="11369"/>
                </a:cubicBezTo>
                <a:cubicBezTo>
                  <a:pt x="3647" y="11360"/>
                  <a:pt x="3647" y="11360"/>
                  <a:pt x="3647" y="11360"/>
                </a:cubicBezTo>
                <a:cubicBezTo>
                  <a:pt x="3729" y="11360"/>
                  <a:pt x="3784" y="11301"/>
                  <a:pt x="3839" y="11252"/>
                </a:cubicBezTo>
                <a:cubicBezTo>
                  <a:pt x="3839" y="11242"/>
                  <a:pt x="3852" y="11232"/>
                  <a:pt x="3866" y="11222"/>
                </a:cubicBezTo>
                <a:cubicBezTo>
                  <a:pt x="3852" y="11350"/>
                  <a:pt x="3798" y="11478"/>
                  <a:pt x="3743" y="11586"/>
                </a:cubicBezTo>
                <a:cubicBezTo>
                  <a:pt x="3702" y="11674"/>
                  <a:pt x="3661" y="11763"/>
                  <a:pt x="3647" y="11851"/>
                </a:cubicBezTo>
                <a:cubicBezTo>
                  <a:pt x="3634" y="11880"/>
                  <a:pt x="3634" y="11880"/>
                  <a:pt x="3634" y="11880"/>
                </a:cubicBezTo>
                <a:cubicBezTo>
                  <a:pt x="3429" y="11989"/>
                  <a:pt x="3210" y="12087"/>
                  <a:pt x="3005" y="12185"/>
                </a:cubicBezTo>
                <a:cubicBezTo>
                  <a:pt x="2882" y="12234"/>
                  <a:pt x="2882" y="12234"/>
                  <a:pt x="2882" y="12234"/>
                </a:cubicBezTo>
                <a:cubicBezTo>
                  <a:pt x="2322" y="12234"/>
                  <a:pt x="2022" y="12431"/>
                  <a:pt x="1721" y="12627"/>
                </a:cubicBezTo>
                <a:cubicBezTo>
                  <a:pt x="1653" y="12667"/>
                  <a:pt x="1598" y="12716"/>
                  <a:pt x="1530" y="12745"/>
                </a:cubicBezTo>
                <a:cubicBezTo>
                  <a:pt x="1502" y="12765"/>
                  <a:pt x="1502" y="12765"/>
                  <a:pt x="1502" y="12765"/>
                </a:cubicBezTo>
                <a:cubicBezTo>
                  <a:pt x="1489" y="12775"/>
                  <a:pt x="1448" y="12785"/>
                  <a:pt x="1434" y="12804"/>
                </a:cubicBezTo>
                <a:cubicBezTo>
                  <a:pt x="1174" y="12971"/>
                  <a:pt x="1174" y="12971"/>
                  <a:pt x="1174" y="12971"/>
                </a:cubicBezTo>
                <a:cubicBezTo>
                  <a:pt x="1461" y="12853"/>
                  <a:pt x="1461" y="12853"/>
                  <a:pt x="1461" y="12853"/>
                </a:cubicBezTo>
                <a:cubicBezTo>
                  <a:pt x="1475" y="12853"/>
                  <a:pt x="1475" y="12853"/>
                  <a:pt x="1475" y="12853"/>
                </a:cubicBezTo>
                <a:cubicBezTo>
                  <a:pt x="1475" y="12883"/>
                  <a:pt x="1475" y="12883"/>
                  <a:pt x="1475" y="12883"/>
                </a:cubicBezTo>
                <a:cubicBezTo>
                  <a:pt x="1516" y="12853"/>
                  <a:pt x="1516" y="12853"/>
                  <a:pt x="1516" y="12853"/>
                </a:cubicBezTo>
                <a:cubicBezTo>
                  <a:pt x="1543" y="12853"/>
                  <a:pt x="1584" y="12834"/>
                  <a:pt x="1598" y="12804"/>
                </a:cubicBezTo>
                <a:cubicBezTo>
                  <a:pt x="1721" y="12755"/>
                  <a:pt x="1844" y="12686"/>
                  <a:pt x="1953" y="12618"/>
                </a:cubicBezTo>
                <a:cubicBezTo>
                  <a:pt x="2172" y="12480"/>
                  <a:pt x="2377" y="12362"/>
                  <a:pt x="2664" y="12352"/>
                </a:cubicBezTo>
                <a:cubicBezTo>
                  <a:pt x="2677" y="12391"/>
                  <a:pt x="2718" y="12391"/>
                  <a:pt x="2732" y="12401"/>
                </a:cubicBezTo>
                <a:cubicBezTo>
                  <a:pt x="2773" y="12401"/>
                  <a:pt x="2800" y="12382"/>
                  <a:pt x="2841" y="12362"/>
                </a:cubicBezTo>
                <a:cubicBezTo>
                  <a:pt x="2869" y="12352"/>
                  <a:pt x="2896" y="12333"/>
                  <a:pt x="2937" y="12323"/>
                </a:cubicBezTo>
                <a:cubicBezTo>
                  <a:pt x="2992" y="12323"/>
                  <a:pt x="3060" y="12323"/>
                  <a:pt x="3142" y="12323"/>
                </a:cubicBezTo>
                <a:cubicBezTo>
                  <a:pt x="3306" y="12333"/>
                  <a:pt x="3483" y="12362"/>
                  <a:pt x="3620" y="12391"/>
                </a:cubicBezTo>
                <a:cubicBezTo>
                  <a:pt x="3019" y="12519"/>
                  <a:pt x="2431" y="12667"/>
                  <a:pt x="1967" y="12952"/>
                </a:cubicBezTo>
                <a:cubicBezTo>
                  <a:pt x="1680" y="13119"/>
                  <a:pt x="1393" y="13217"/>
                  <a:pt x="1024" y="13335"/>
                </a:cubicBezTo>
                <a:cubicBezTo>
                  <a:pt x="929" y="13364"/>
                  <a:pt x="819" y="13394"/>
                  <a:pt x="724" y="13414"/>
                </a:cubicBezTo>
                <a:cubicBezTo>
                  <a:pt x="519" y="13463"/>
                  <a:pt x="314" y="13502"/>
                  <a:pt x="204" y="13610"/>
                </a:cubicBezTo>
                <a:cubicBezTo>
                  <a:pt x="0" y="13807"/>
                  <a:pt x="0" y="13807"/>
                  <a:pt x="0" y="13807"/>
                </a:cubicBezTo>
                <a:cubicBezTo>
                  <a:pt x="273" y="13659"/>
                  <a:pt x="273" y="13659"/>
                  <a:pt x="273" y="13659"/>
                </a:cubicBezTo>
                <a:cubicBezTo>
                  <a:pt x="423" y="13581"/>
                  <a:pt x="642" y="13541"/>
                  <a:pt x="847" y="13502"/>
                </a:cubicBezTo>
                <a:cubicBezTo>
                  <a:pt x="915" y="13492"/>
                  <a:pt x="997" y="13472"/>
                  <a:pt x="1079" y="13453"/>
                </a:cubicBezTo>
                <a:cubicBezTo>
                  <a:pt x="1024" y="13492"/>
                  <a:pt x="970" y="13522"/>
                  <a:pt x="915" y="13551"/>
                </a:cubicBezTo>
                <a:cubicBezTo>
                  <a:pt x="792" y="13620"/>
                  <a:pt x="683" y="13689"/>
                  <a:pt x="642" y="13757"/>
                </a:cubicBezTo>
                <a:cubicBezTo>
                  <a:pt x="546" y="13905"/>
                  <a:pt x="546" y="13905"/>
                  <a:pt x="546" y="13905"/>
                </a:cubicBezTo>
                <a:cubicBezTo>
                  <a:pt x="710" y="13797"/>
                  <a:pt x="710" y="13797"/>
                  <a:pt x="710" y="13797"/>
                </a:cubicBezTo>
                <a:cubicBezTo>
                  <a:pt x="778" y="13757"/>
                  <a:pt x="847" y="13718"/>
                  <a:pt x="915" y="13679"/>
                </a:cubicBezTo>
                <a:cubicBezTo>
                  <a:pt x="1092" y="13571"/>
                  <a:pt x="1270" y="13463"/>
                  <a:pt x="1420" y="13345"/>
                </a:cubicBezTo>
                <a:cubicBezTo>
                  <a:pt x="1735" y="13276"/>
                  <a:pt x="1981" y="13148"/>
                  <a:pt x="2226" y="13020"/>
                </a:cubicBezTo>
                <a:cubicBezTo>
                  <a:pt x="2459" y="12893"/>
                  <a:pt x="2691" y="12775"/>
                  <a:pt x="2964" y="12726"/>
                </a:cubicBezTo>
                <a:cubicBezTo>
                  <a:pt x="2746" y="12922"/>
                  <a:pt x="2486" y="13089"/>
                  <a:pt x="2226" y="13256"/>
                </a:cubicBezTo>
                <a:cubicBezTo>
                  <a:pt x="2131" y="13325"/>
                  <a:pt x="2035" y="13384"/>
                  <a:pt x="1940" y="13453"/>
                </a:cubicBezTo>
                <a:cubicBezTo>
                  <a:pt x="2008" y="13502"/>
                  <a:pt x="2008" y="13502"/>
                  <a:pt x="2008" y="13502"/>
                </a:cubicBezTo>
                <a:cubicBezTo>
                  <a:pt x="2090" y="13443"/>
                  <a:pt x="2185" y="13404"/>
                  <a:pt x="2281" y="13355"/>
                </a:cubicBezTo>
                <a:cubicBezTo>
                  <a:pt x="2418" y="13286"/>
                  <a:pt x="2554" y="13207"/>
                  <a:pt x="2691" y="13109"/>
                </a:cubicBezTo>
                <a:cubicBezTo>
                  <a:pt x="2773" y="13050"/>
                  <a:pt x="2841" y="12981"/>
                  <a:pt x="2910" y="12903"/>
                </a:cubicBezTo>
                <a:cubicBezTo>
                  <a:pt x="3019" y="12804"/>
                  <a:pt x="3114" y="12706"/>
                  <a:pt x="3237" y="12647"/>
                </a:cubicBezTo>
                <a:cubicBezTo>
                  <a:pt x="3524" y="12519"/>
                  <a:pt x="3852" y="12490"/>
                  <a:pt x="4276" y="12460"/>
                </a:cubicBezTo>
                <a:cubicBezTo>
                  <a:pt x="4289" y="12460"/>
                  <a:pt x="4303" y="12460"/>
                  <a:pt x="4317" y="12460"/>
                </a:cubicBezTo>
                <a:cubicBezTo>
                  <a:pt x="4289" y="12470"/>
                  <a:pt x="4262" y="12480"/>
                  <a:pt x="4221" y="12490"/>
                </a:cubicBezTo>
                <a:cubicBezTo>
                  <a:pt x="4125" y="12519"/>
                  <a:pt x="4030" y="12559"/>
                  <a:pt x="4016" y="12618"/>
                </a:cubicBezTo>
                <a:cubicBezTo>
                  <a:pt x="4016" y="12706"/>
                  <a:pt x="4016" y="12706"/>
                  <a:pt x="4016" y="12706"/>
                </a:cubicBezTo>
                <a:cubicBezTo>
                  <a:pt x="4098" y="12647"/>
                  <a:pt x="4098" y="12647"/>
                  <a:pt x="4098" y="12647"/>
                </a:cubicBezTo>
                <a:cubicBezTo>
                  <a:pt x="4412" y="12460"/>
                  <a:pt x="4932" y="12401"/>
                  <a:pt x="5382" y="12500"/>
                </a:cubicBezTo>
                <a:cubicBezTo>
                  <a:pt x="5164" y="12588"/>
                  <a:pt x="4959" y="12686"/>
                  <a:pt x="4768" y="12775"/>
                </a:cubicBezTo>
                <a:cubicBezTo>
                  <a:pt x="4453" y="12922"/>
                  <a:pt x="4139" y="13079"/>
                  <a:pt x="3798" y="13197"/>
                </a:cubicBezTo>
                <a:cubicBezTo>
                  <a:pt x="3634" y="13246"/>
                  <a:pt x="3456" y="13286"/>
                  <a:pt x="3278" y="13325"/>
                </a:cubicBezTo>
                <a:cubicBezTo>
                  <a:pt x="3033" y="13364"/>
                  <a:pt x="2787" y="13414"/>
                  <a:pt x="2582" y="13522"/>
                </a:cubicBezTo>
                <a:cubicBezTo>
                  <a:pt x="2240" y="13679"/>
                  <a:pt x="2240" y="13679"/>
                  <a:pt x="2240" y="13679"/>
                </a:cubicBezTo>
                <a:cubicBezTo>
                  <a:pt x="2623" y="13581"/>
                  <a:pt x="2623" y="13581"/>
                  <a:pt x="2623" y="13581"/>
                </a:cubicBezTo>
                <a:cubicBezTo>
                  <a:pt x="2800" y="13531"/>
                  <a:pt x="3005" y="13492"/>
                  <a:pt x="3196" y="13453"/>
                </a:cubicBezTo>
                <a:cubicBezTo>
                  <a:pt x="3511" y="13384"/>
                  <a:pt x="3839" y="13315"/>
                  <a:pt x="4098" y="13217"/>
                </a:cubicBezTo>
                <a:cubicBezTo>
                  <a:pt x="4085" y="13237"/>
                  <a:pt x="4071" y="13256"/>
                  <a:pt x="4057" y="13276"/>
                </a:cubicBezTo>
                <a:cubicBezTo>
                  <a:pt x="3880" y="13472"/>
                  <a:pt x="3702" y="13659"/>
                  <a:pt x="3442" y="13777"/>
                </a:cubicBezTo>
                <a:cubicBezTo>
                  <a:pt x="3483" y="13836"/>
                  <a:pt x="3483" y="13836"/>
                  <a:pt x="3483" y="13836"/>
                </a:cubicBezTo>
                <a:cubicBezTo>
                  <a:pt x="3675" y="13787"/>
                  <a:pt x="3825" y="13708"/>
                  <a:pt x="3948" y="13620"/>
                </a:cubicBezTo>
                <a:cubicBezTo>
                  <a:pt x="4071" y="13541"/>
                  <a:pt x="4139" y="13433"/>
                  <a:pt x="4207" y="13325"/>
                </a:cubicBezTo>
                <a:cubicBezTo>
                  <a:pt x="4276" y="13217"/>
                  <a:pt x="4344" y="13119"/>
                  <a:pt x="4440" y="13050"/>
                </a:cubicBezTo>
                <a:cubicBezTo>
                  <a:pt x="4576" y="12952"/>
                  <a:pt x="4822" y="12883"/>
                  <a:pt x="5055" y="12814"/>
                </a:cubicBezTo>
                <a:cubicBezTo>
                  <a:pt x="5137" y="12785"/>
                  <a:pt x="5205" y="12765"/>
                  <a:pt x="5287" y="12735"/>
                </a:cubicBezTo>
                <a:cubicBezTo>
                  <a:pt x="5697" y="12608"/>
                  <a:pt x="6311" y="12450"/>
                  <a:pt x="6967" y="12431"/>
                </a:cubicBezTo>
                <a:cubicBezTo>
                  <a:pt x="6393" y="12981"/>
                  <a:pt x="5792" y="13414"/>
                  <a:pt x="5123" y="13748"/>
                </a:cubicBezTo>
                <a:cubicBezTo>
                  <a:pt x="4754" y="13944"/>
                  <a:pt x="4754" y="13944"/>
                  <a:pt x="4754" y="13944"/>
                </a:cubicBezTo>
                <a:cubicBezTo>
                  <a:pt x="5177" y="13816"/>
                  <a:pt x="5177" y="13816"/>
                  <a:pt x="5177" y="13816"/>
                </a:cubicBezTo>
                <a:cubicBezTo>
                  <a:pt x="5369" y="13748"/>
                  <a:pt x="5546" y="13649"/>
                  <a:pt x="5724" y="13551"/>
                </a:cubicBezTo>
                <a:cubicBezTo>
                  <a:pt x="5847" y="13482"/>
                  <a:pt x="5956" y="13423"/>
                  <a:pt x="6079" y="13374"/>
                </a:cubicBezTo>
                <a:cubicBezTo>
                  <a:pt x="6066" y="13384"/>
                  <a:pt x="6066" y="13384"/>
                  <a:pt x="6066" y="13384"/>
                </a:cubicBezTo>
                <a:cubicBezTo>
                  <a:pt x="6052" y="13433"/>
                  <a:pt x="6052" y="13433"/>
                  <a:pt x="6052" y="13433"/>
                </a:cubicBezTo>
                <a:cubicBezTo>
                  <a:pt x="6011" y="13502"/>
                  <a:pt x="5943" y="13561"/>
                  <a:pt x="5874" y="13620"/>
                </a:cubicBezTo>
                <a:cubicBezTo>
                  <a:pt x="5806" y="13689"/>
                  <a:pt x="5751" y="13738"/>
                  <a:pt x="5724" y="13797"/>
                </a:cubicBezTo>
                <a:cubicBezTo>
                  <a:pt x="5683" y="13895"/>
                  <a:pt x="5683" y="13895"/>
                  <a:pt x="5683" y="13895"/>
                </a:cubicBezTo>
                <a:cubicBezTo>
                  <a:pt x="5792" y="13846"/>
                  <a:pt x="5792" y="13846"/>
                  <a:pt x="5792" y="13846"/>
                </a:cubicBezTo>
                <a:cubicBezTo>
                  <a:pt x="5984" y="13748"/>
                  <a:pt x="6066" y="13600"/>
                  <a:pt x="6134" y="13453"/>
                </a:cubicBezTo>
                <a:cubicBezTo>
                  <a:pt x="6148" y="13443"/>
                  <a:pt x="6161" y="13423"/>
                  <a:pt x="6161" y="13404"/>
                </a:cubicBezTo>
                <a:cubicBezTo>
                  <a:pt x="6188" y="13364"/>
                  <a:pt x="6216" y="13315"/>
                  <a:pt x="6243" y="13276"/>
                </a:cubicBezTo>
                <a:cubicBezTo>
                  <a:pt x="6284" y="13227"/>
                  <a:pt x="6352" y="13178"/>
                  <a:pt x="6421" y="13138"/>
                </a:cubicBezTo>
                <a:cubicBezTo>
                  <a:pt x="6475" y="13099"/>
                  <a:pt x="6530" y="13070"/>
                  <a:pt x="6585" y="13030"/>
                </a:cubicBezTo>
                <a:cubicBezTo>
                  <a:pt x="6680" y="12952"/>
                  <a:pt x="6762" y="12863"/>
                  <a:pt x="6844" y="12785"/>
                </a:cubicBezTo>
                <a:cubicBezTo>
                  <a:pt x="6954" y="12667"/>
                  <a:pt x="7049" y="12549"/>
                  <a:pt x="7186" y="12490"/>
                </a:cubicBezTo>
                <a:cubicBezTo>
                  <a:pt x="7131" y="12608"/>
                  <a:pt x="7022" y="12726"/>
                  <a:pt x="6940" y="12824"/>
                </a:cubicBezTo>
                <a:cubicBezTo>
                  <a:pt x="6872" y="12903"/>
                  <a:pt x="6803" y="12981"/>
                  <a:pt x="6762" y="13040"/>
                </a:cubicBezTo>
                <a:cubicBezTo>
                  <a:pt x="6598" y="13305"/>
                  <a:pt x="6598" y="13305"/>
                  <a:pt x="6598" y="13305"/>
                </a:cubicBezTo>
                <a:cubicBezTo>
                  <a:pt x="6885" y="13050"/>
                  <a:pt x="6885" y="13050"/>
                  <a:pt x="6885" y="13050"/>
                </a:cubicBezTo>
                <a:cubicBezTo>
                  <a:pt x="6913" y="13030"/>
                  <a:pt x="6926" y="13011"/>
                  <a:pt x="6954" y="12981"/>
                </a:cubicBezTo>
                <a:cubicBezTo>
                  <a:pt x="6926" y="13040"/>
                  <a:pt x="6885" y="13089"/>
                  <a:pt x="6844" y="13138"/>
                </a:cubicBezTo>
                <a:cubicBezTo>
                  <a:pt x="6803" y="13187"/>
                  <a:pt x="6776" y="13227"/>
                  <a:pt x="6749" y="13276"/>
                </a:cubicBezTo>
                <a:cubicBezTo>
                  <a:pt x="6612" y="13472"/>
                  <a:pt x="6612" y="13472"/>
                  <a:pt x="6612" y="13472"/>
                </a:cubicBezTo>
                <a:cubicBezTo>
                  <a:pt x="6831" y="13315"/>
                  <a:pt x="6831" y="13315"/>
                  <a:pt x="6831" y="13315"/>
                </a:cubicBezTo>
                <a:cubicBezTo>
                  <a:pt x="7022" y="13168"/>
                  <a:pt x="7131" y="12942"/>
                  <a:pt x="7227" y="12726"/>
                </a:cubicBezTo>
                <a:cubicBezTo>
                  <a:pt x="7295" y="12608"/>
                  <a:pt x="7350" y="12470"/>
                  <a:pt x="7432" y="12362"/>
                </a:cubicBezTo>
                <a:cubicBezTo>
                  <a:pt x="7691" y="12274"/>
                  <a:pt x="7992" y="12215"/>
                  <a:pt x="8347" y="12185"/>
                </a:cubicBezTo>
                <a:cubicBezTo>
                  <a:pt x="8142" y="12362"/>
                  <a:pt x="7965" y="12568"/>
                  <a:pt x="7801" y="12775"/>
                </a:cubicBezTo>
                <a:cubicBezTo>
                  <a:pt x="7527" y="13109"/>
                  <a:pt x="7240" y="13453"/>
                  <a:pt x="6803" y="13669"/>
                </a:cubicBezTo>
                <a:cubicBezTo>
                  <a:pt x="6844" y="13728"/>
                  <a:pt x="6844" y="13728"/>
                  <a:pt x="6844" y="13728"/>
                </a:cubicBezTo>
                <a:cubicBezTo>
                  <a:pt x="7254" y="13581"/>
                  <a:pt x="7514" y="13315"/>
                  <a:pt x="7760" y="13050"/>
                </a:cubicBezTo>
                <a:cubicBezTo>
                  <a:pt x="7787" y="13030"/>
                  <a:pt x="7801" y="13020"/>
                  <a:pt x="7814" y="13001"/>
                </a:cubicBezTo>
                <a:cubicBezTo>
                  <a:pt x="7746" y="13246"/>
                  <a:pt x="7664" y="13453"/>
                  <a:pt x="7473" y="13571"/>
                </a:cubicBezTo>
                <a:cubicBezTo>
                  <a:pt x="7350" y="13649"/>
                  <a:pt x="7350" y="13649"/>
                  <a:pt x="7350" y="13649"/>
                </a:cubicBezTo>
                <a:cubicBezTo>
                  <a:pt x="7514" y="13630"/>
                  <a:pt x="7514" y="13630"/>
                  <a:pt x="7514" y="13630"/>
                </a:cubicBezTo>
                <a:cubicBezTo>
                  <a:pt x="7650" y="13620"/>
                  <a:pt x="7691" y="13541"/>
                  <a:pt x="7746" y="13482"/>
                </a:cubicBezTo>
                <a:cubicBezTo>
                  <a:pt x="7746" y="13472"/>
                  <a:pt x="7760" y="13463"/>
                  <a:pt x="7760" y="13463"/>
                </a:cubicBezTo>
                <a:cubicBezTo>
                  <a:pt x="7760" y="13492"/>
                  <a:pt x="7760" y="13531"/>
                  <a:pt x="7746" y="13571"/>
                </a:cubicBezTo>
                <a:cubicBezTo>
                  <a:pt x="7746" y="13610"/>
                  <a:pt x="7746" y="13649"/>
                  <a:pt x="7746" y="13669"/>
                </a:cubicBezTo>
                <a:cubicBezTo>
                  <a:pt x="7842" y="13669"/>
                  <a:pt x="7842" y="13669"/>
                  <a:pt x="7842" y="13669"/>
                </a:cubicBezTo>
                <a:cubicBezTo>
                  <a:pt x="7855" y="13620"/>
                  <a:pt x="7855" y="13561"/>
                  <a:pt x="7869" y="13512"/>
                </a:cubicBezTo>
                <a:cubicBezTo>
                  <a:pt x="7910" y="13256"/>
                  <a:pt x="7937" y="12991"/>
                  <a:pt x="8047" y="12696"/>
                </a:cubicBezTo>
                <a:cubicBezTo>
                  <a:pt x="8101" y="12647"/>
                  <a:pt x="8142" y="12598"/>
                  <a:pt x="8197" y="12549"/>
                </a:cubicBezTo>
                <a:cubicBezTo>
                  <a:pt x="8388" y="12342"/>
                  <a:pt x="8552" y="12175"/>
                  <a:pt x="8976" y="12146"/>
                </a:cubicBezTo>
                <a:cubicBezTo>
                  <a:pt x="9618" y="12107"/>
                  <a:pt x="10164" y="12156"/>
                  <a:pt x="10533" y="12283"/>
                </a:cubicBezTo>
                <a:cubicBezTo>
                  <a:pt x="10588" y="12313"/>
                  <a:pt x="10588" y="12323"/>
                  <a:pt x="10588" y="12342"/>
                </a:cubicBezTo>
                <a:cubicBezTo>
                  <a:pt x="10588" y="12372"/>
                  <a:pt x="10588" y="12401"/>
                  <a:pt x="10629" y="12431"/>
                </a:cubicBezTo>
                <a:cubicBezTo>
                  <a:pt x="10615" y="12578"/>
                  <a:pt x="10615" y="12696"/>
                  <a:pt x="10601" y="12804"/>
                </a:cubicBezTo>
                <a:cubicBezTo>
                  <a:pt x="10601" y="12893"/>
                  <a:pt x="10601" y="12981"/>
                  <a:pt x="10588" y="13099"/>
                </a:cubicBezTo>
                <a:cubicBezTo>
                  <a:pt x="10314" y="13060"/>
                  <a:pt x="10014" y="13079"/>
                  <a:pt x="9727" y="13158"/>
                </a:cubicBezTo>
                <a:cubicBezTo>
                  <a:pt x="9208" y="13305"/>
                  <a:pt x="8771" y="13561"/>
                  <a:pt x="8347" y="13807"/>
                </a:cubicBezTo>
                <a:cubicBezTo>
                  <a:pt x="7801" y="14121"/>
                  <a:pt x="7227" y="14455"/>
                  <a:pt x="6475" y="14553"/>
                </a:cubicBezTo>
                <a:cubicBezTo>
                  <a:pt x="6421" y="14573"/>
                  <a:pt x="6421" y="14573"/>
                  <a:pt x="6421" y="14573"/>
                </a:cubicBezTo>
                <a:cubicBezTo>
                  <a:pt x="6161" y="14652"/>
                  <a:pt x="5560" y="14838"/>
                  <a:pt x="5314" y="14829"/>
                </a:cubicBezTo>
                <a:cubicBezTo>
                  <a:pt x="5177" y="14829"/>
                  <a:pt x="5014" y="14779"/>
                  <a:pt x="4836" y="14730"/>
                </a:cubicBezTo>
                <a:cubicBezTo>
                  <a:pt x="4672" y="14691"/>
                  <a:pt x="4522" y="14652"/>
                  <a:pt x="4358" y="14622"/>
                </a:cubicBezTo>
                <a:cubicBezTo>
                  <a:pt x="4139" y="14593"/>
                  <a:pt x="3921" y="14573"/>
                  <a:pt x="3675" y="14563"/>
                </a:cubicBezTo>
                <a:cubicBezTo>
                  <a:pt x="3497" y="14553"/>
                  <a:pt x="3333" y="14544"/>
                  <a:pt x="3196" y="14544"/>
                </a:cubicBezTo>
                <a:cubicBezTo>
                  <a:pt x="2937" y="14544"/>
                  <a:pt x="2937" y="14544"/>
                  <a:pt x="2937" y="14544"/>
                </a:cubicBezTo>
                <a:cubicBezTo>
                  <a:pt x="3183" y="14612"/>
                  <a:pt x="3183" y="14612"/>
                  <a:pt x="3183" y="14612"/>
                </a:cubicBezTo>
                <a:cubicBezTo>
                  <a:pt x="3265" y="14642"/>
                  <a:pt x="3374" y="14652"/>
                  <a:pt x="3511" y="14662"/>
                </a:cubicBezTo>
                <a:cubicBezTo>
                  <a:pt x="3442" y="14662"/>
                  <a:pt x="3374" y="14671"/>
                  <a:pt x="3306" y="14691"/>
                </a:cubicBezTo>
                <a:cubicBezTo>
                  <a:pt x="2992" y="14760"/>
                  <a:pt x="2992" y="14760"/>
                  <a:pt x="2992" y="14760"/>
                </a:cubicBezTo>
                <a:cubicBezTo>
                  <a:pt x="3319" y="14760"/>
                  <a:pt x="3319" y="14760"/>
                  <a:pt x="3319" y="14760"/>
                </a:cubicBezTo>
                <a:cubicBezTo>
                  <a:pt x="3415" y="14760"/>
                  <a:pt x="3511" y="14750"/>
                  <a:pt x="3593" y="14750"/>
                </a:cubicBezTo>
                <a:cubicBezTo>
                  <a:pt x="3866" y="14750"/>
                  <a:pt x="4112" y="14740"/>
                  <a:pt x="4344" y="14750"/>
                </a:cubicBezTo>
                <a:cubicBezTo>
                  <a:pt x="4645" y="14770"/>
                  <a:pt x="4877" y="14809"/>
                  <a:pt x="5082" y="14888"/>
                </a:cubicBezTo>
                <a:cubicBezTo>
                  <a:pt x="4358" y="14986"/>
                  <a:pt x="3497" y="15006"/>
                  <a:pt x="2650" y="15015"/>
                </a:cubicBezTo>
                <a:cubicBezTo>
                  <a:pt x="2035" y="15025"/>
                  <a:pt x="1448" y="15035"/>
                  <a:pt x="915" y="15084"/>
                </a:cubicBezTo>
                <a:cubicBezTo>
                  <a:pt x="464" y="15114"/>
                  <a:pt x="464" y="15114"/>
                  <a:pt x="464" y="15114"/>
                </a:cubicBezTo>
                <a:cubicBezTo>
                  <a:pt x="915" y="15153"/>
                  <a:pt x="915" y="15153"/>
                  <a:pt x="915" y="15153"/>
                </a:cubicBezTo>
                <a:cubicBezTo>
                  <a:pt x="1106" y="15163"/>
                  <a:pt x="1325" y="15163"/>
                  <a:pt x="1543" y="15153"/>
                </a:cubicBezTo>
                <a:cubicBezTo>
                  <a:pt x="1803" y="15143"/>
                  <a:pt x="2049" y="15133"/>
                  <a:pt x="2199" y="15163"/>
                </a:cubicBezTo>
                <a:cubicBezTo>
                  <a:pt x="2049" y="15212"/>
                  <a:pt x="1899" y="15261"/>
                  <a:pt x="1748" y="15300"/>
                </a:cubicBezTo>
                <a:cubicBezTo>
                  <a:pt x="1557" y="15359"/>
                  <a:pt x="1366" y="15418"/>
                  <a:pt x="1174" y="15487"/>
                </a:cubicBezTo>
                <a:cubicBezTo>
                  <a:pt x="860" y="15595"/>
                  <a:pt x="860" y="15595"/>
                  <a:pt x="860" y="15595"/>
                </a:cubicBezTo>
                <a:cubicBezTo>
                  <a:pt x="1215" y="15556"/>
                  <a:pt x="1215" y="15556"/>
                  <a:pt x="1215" y="15556"/>
                </a:cubicBezTo>
                <a:cubicBezTo>
                  <a:pt x="1502" y="15517"/>
                  <a:pt x="1748" y="15428"/>
                  <a:pt x="1994" y="15349"/>
                </a:cubicBezTo>
                <a:cubicBezTo>
                  <a:pt x="2363" y="15222"/>
                  <a:pt x="2718" y="15104"/>
                  <a:pt x="3196" y="15123"/>
                </a:cubicBezTo>
                <a:cubicBezTo>
                  <a:pt x="3224" y="15133"/>
                  <a:pt x="3251" y="15133"/>
                  <a:pt x="3278" y="15133"/>
                </a:cubicBezTo>
                <a:cubicBezTo>
                  <a:pt x="3278" y="15143"/>
                  <a:pt x="3292" y="15163"/>
                  <a:pt x="3333" y="15182"/>
                </a:cubicBezTo>
                <a:cubicBezTo>
                  <a:pt x="3347" y="15182"/>
                  <a:pt x="3347" y="15182"/>
                  <a:pt x="3347" y="15182"/>
                </a:cubicBezTo>
                <a:cubicBezTo>
                  <a:pt x="3360" y="15182"/>
                  <a:pt x="3360" y="15182"/>
                  <a:pt x="3360" y="15182"/>
                </a:cubicBezTo>
                <a:cubicBezTo>
                  <a:pt x="3429" y="15173"/>
                  <a:pt x="3483" y="15173"/>
                  <a:pt x="3552" y="15173"/>
                </a:cubicBezTo>
                <a:cubicBezTo>
                  <a:pt x="3770" y="15202"/>
                  <a:pt x="3770" y="15202"/>
                  <a:pt x="3770" y="15202"/>
                </a:cubicBezTo>
                <a:cubicBezTo>
                  <a:pt x="3675" y="15163"/>
                  <a:pt x="3675" y="15163"/>
                  <a:pt x="3675" y="15163"/>
                </a:cubicBezTo>
                <a:cubicBezTo>
                  <a:pt x="3716" y="15163"/>
                  <a:pt x="3757" y="15153"/>
                  <a:pt x="3798" y="15153"/>
                </a:cubicBezTo>
                <a:cubicBezTo>
                  <a:pt x="3866" y="15153"/>
                  <a:pt x="3934" y="15143"/>
                  <a:pt x="4003" y="15143"/>
                </a:cubicBezTo>
                <a:cubicBezTo>
                  <a:pt x="3948" y="15182"/>
                  <a:pt x="3893" y="15222"/>
                  <a:pt x="3839" y="15261"/>
                </a:cubicBezTo>
                <a:cubicBezTo>
                  <a:pt x="3784" y="15300"/>
                  <a:pt x="3743" y="15340"/>
                  <a:pt x="3688" y="15369"/>
                </a:cubicBezTo>
                <a:cubicBezTo>
                  <a:pt x="3620" y="15418"/>
                  <a:pt x="3620" y="15418"/>
                  <a:pt x="3620" y="15418"/>
                </a:cubicBezTo>
                <a:cubicBezTo>
                  <a:pt x="3552" y="15458"/>
                  <a:pt x="3483" y="15487"/>
                  <a:pt x="3401" y="15507"/>
                </a:cubicBezTo>
                <a:cubicBezTo>
                  <a:pt x="3292" y="15536"/>
                  <a:pt x="3169" y="15536"/>
                  <a:pt x="3033" y="15546"/>
                </a:cubicBezTo>
                <a:cubicBezTo>
                  <a:pt x="2869" y="15556"/>
                  <a:pt x="2705" y="15566"/>
                  <a:pt x="2541" y="15615"/>
                </a:cubicBezTo>
                <a:cubicBezTo>
                  <a:pt x="2349" y="15674"/>
                  <a:pt x="2349" y="15674"/>
                  <a:pt x="2349" y="15674"/>
                </a:cubicBezTo>
                <a:cubicBezTo>
                  <a:pt x="2554" y="15684"/>
                  <a:pt x="2554" y="15684"/>
                  <a:pt x="2554" y="15684"/>
                </a:cubicBezTo>
                <a:cubicBezTo>
                  <a:pt x="2691" y="15684"/>
                  <a:pt x="2841" y="15674"/>
                  <a:pt x="2978" y="15664"/>
                </a:cubicBezTo>
                <a:cubicBezTo>
                  <a:pt x="3005" y="15654"/>
                  <a:pt x="3019" y="15654"/>
                  <a:pt x="3033" y="15654"/>
                </a:cubicBezTo>
                <a:cubicBezTo>
                  <a:pt x="2910" y="15684"/>
                  <a:pt x="2800" y="15723"/>
                  <a:pt x="2787" y="15792"/>
                </a:cubicBezTo>
                <a:cubicBezTo>
                  <a:pt x="2773" y="15821"/>
                  <a:pt x="2773" y="15821"/>
                  <a:pt x="2773" y="15821"/>
                </a:cubicBezTo>
                <a:cubicBezTo>
                  <a:pt x="2650" y="15900"/>
                  <a:pt x="2650" y="15900"/>
                  <a:pt x="2650" y="15900"/>
                </a:cubicBezTo>
                <a:cubicBezTo>
                  <a:pt x="2759" y="15880"/>
                  <a:pt x="2759" y="15880"/>
                  <a:pt x="2759" y="15880"/>
                </a:cubicBezTo>
                <a:cubicBezTo>
                  <a:pt x="2746" y="15910"/>
                  <a:pt x="2746" y="15910"/>
                  <a:pt x="2746" y="15910"/>
                </a:cubicBezTo>
                <a:cubicBezTo>
                  <a:pt x="2800" y="15860"/>
                  <a:pt x="2800" y="15860"/>
                  <a:pt x="2800" y="15860"/>
                </a:cubicBezTo>
                <a:cubicBezTo>
                  <a:pt x="2869" y="15851"/>
                  <a:pt x="2869" y="15851"/>
                  <a:pt x="2869" y="15851"/>
                </a:cubicBezTo>
                <a:cubicBezTo>
                  <a:pt x="3196" y="15782"/>
                  <a:pt x="3429" y="15634"/>
                  <a:pt x="3688" y="15467"/>
                </a:cubicBezTo>
                <a:cubicBezTo>
                  <a:pt x="3702" y="15458"/>
                  <a:pt x="3729" y="15438"/>
                  <a:pt x="3757" y="15418"/>
                </a:cubicBezTo>
                <a:cubicBezTo>
                  <a:pt x="3880" y="15349"/>
                  <a:pt x="4016" y="15271"/>
                  <a:pt x="4153" y="15202"/>
                </a:cubicBezTo>
                <a:cubicBezTo>
                  <a:pt x="4276" y="15143"/>
                  <a:pt x="4399" y="15114"/>
                  <a:pt x="4522" y="15094"/>
                </a:cubicBezTo>
                <a:cubicBezTo>
                  <a:pt x="5300" y="14976"/>
                  <a:pt x="6107" y="14858"/>
                  <a:pt x="6803" y="14740"/>
                </a:cubicBezTo>
                <a:cubicBezTo>
                  <a:pt x="6257" y="15153"/>
                  <a:pt x="5437" y="15349"/>
                  <a:pt x="4645" y="15536"/>
                </a:cubicBezTo>
                <a:cubicBezTo>
                  <a:pt x="4508" y="15575"/>
                  <a:pt x="4358" y="15605"/>
                  <a:pt x="4221" y="15644"/>
                </a:cubicBezTo>
                <a:cubicBezTo>
                  <a:pt x="3921" y="15723"/>
                  <a:pt x="3921" y="15723"/>
                  <a:pt x="3921" y="15723"/>
                </a:cubicBezTo>
                <a:cubicBezTo>
                  <a:pt x="4235" y="15713"/>
                  <a:pt x="4235" y="15713"/>
                  <a:pt x="4235" y="15713"/>
                </a:cubicBezTo>
                <a:cubicBezTo>
                  <a:pt x="4371" y="15713"/>
                  <a:pt x="4535" y="15674"/>
                  <a:pt x="4713" y="15644"/>
                </a:cubicBezTo>
                <a:cubicBezTo>
                  <a:pt x="4781" y="15634"/>
                  <a:pt x="4863" y="15615"/>
                  <a:pt x="4932" y="15605"/>
                </a:cubicBezTo>
                <a:cubicBezTo>
                  <a:pt x="4863" y="15654"/>
                  <a:pt x="4781" y="15703"/>
                  <a:pt x="4699" y="15752"/>
                </a:cubicBezTo>
                <a:cubicBezTo>
                  <a:pt x="4631" y="15792"/>
                  <a:pt x="4563" y="15831"/>
                  <a:pt x="4508" y="15880"/>
                </a:cubicBezTo>
                <a:cubicBezTo>
                  <a:pt x="4412" y="15949"/>
                  <a:pt x="4412" y="15949"/>
                  <a:pt x="4412" y="15949"/>
                </a:cubicBezTo>
                <a:cubicBezTo>
                  <a:pt x="4535" y="15939"/>
                  <a:pt x="4535" y="15939"/>
                  <a:pt x="4535" y="15939"/>
                </a:cubicBezTo>
                <a:cubicBezTo>
                  <a:pt x="4604" y="15939"/>
                  <a:pt x="4658" y="15910"/>
                  <a:pt x="4699" y="15880"/>
                </a:cubicBezTo>
                <a:cubicBezTo>
                  <a:pt x="4672" y="15910"/>
                  <a:pt x="4658" y="15929"/>
                  <a:pt x="4645" y="15959"/>
                </a:cubicBezTo>
                <a:cubicBezTo>
                  <a:pt x="4604" y="16067"/>
                  <a:pt x="4604" y="16067"/>
                  <a:pt x="4604" y="16067"/>
                </a:cubicBezTo>
                <a:cubicBezTo>
                  <a:pt x="4727" y="15998"/>
                  <a:pt x="4727" y="15998"/>
                  <a:pt x="4727" y="15998"/>
                </a:cubicBezTo>
                <a:cubicBezTo>
                  <a:pt x="4822" y="15939"/>
                  <a:pt x="4891" y="15860"/>
                  <a:pt x="4959" y="15782"/>
                </a:cubicBezTo>
                <a:cubicBezTo>
                  <a:pt x="5027" y="15684"/>
                  <a:pt x="5109" y="15595"/>
                  <a:pt x="5205" y="15546"/>
                </a:cubicBezTo>
                <a:cubicBezTo>
                  <a:pt x="5423" y="15487"/>
                  <a:pt x="5656" y="15418"/>
                  <a:pt x="5888" y="15340"/>
                </a:cubicBezTo>
                <a:cubicBezTo>
                  <a:pt x="5984" y="15310"/>
                  <a:pt x="6079" y="15281"/>
                  <a:pt x="6161" y="15251"/>
                </a:cubicBezTo>
                <a:cubicBezTo>
                  <a:pt x="5984" y="15379"/>
                  <a:pt x="5765" y="15487"/>
                  <a:pt x="5546" y="15595"/>
                </a:cubicBezTo>
                <a:cubicBezTo>
                  <a:pt x="5423" y="15664"/>
                  <a:pt x="5287" y="15723"/>
                  <a:pt x="5164" y="15802"/>
                </a:cubicBezTo>
                <a:cubicBezTo>
                  <a:pt x="4959" y="15910"/>
                  <a:pt x="4959" y="15910"/>
                  <a:pt x="4959" y="15910"/>
                </a:cubicBezTo>
                <a:cubicBezTo>
                  <a:pt x="5205" y="15860"/>
                  <a:pt x="5205" y="15860"/>
                  <a:pt x="5205" y="15860"/>
                </a:cubicBezTo>
                <a:cubicBezTo>
                  <a:pt x="5396" y="15811"/>
                  <a:pt x="5574" y="15723"/>
                  <a:pt x="5724" y="15634"/>
                </a:cubicBezTo>
                <a:cubicBezTo>
                  <a:pt x="5806" y="15595"/>
                  <a:pt x="5874" y="15556"/>
                  <a:pt x="5929" y="15526"/>
                </a:cubicBezTo>
                <a:cubicBezTo>
                  <a:pt x="5861" y="15723"/>
                  <a:pt x="5738" y="15870"/>
                  <a:pt x="5574" y="15969"/>
                </a:cubicBezTo>
                <a:cubicBezTo>
                  <a:pt x="5628" y="16028"/>
                  <a:pt x="5628" y="16028"/>
                  <a:pt x="5628" y="16028"/>
                </a:cubicBezTo>
                <a:cubicBezTo>
                  <a:pt x="5888" y="15919"/>
                  <a:pt x="6038" y="15723"/>
                  <a:pt x="6079" y="15438"/>
                </a:cubicBezTo>
                <a:cubicBezTo>
                  <a:pt x="6680" y="14947"/>
                  <a:pt x="7650" y="14455"/>
                  <a:pt x="8443" y="14062"/>
                </a:cubicBezTo>
                <a:cubicBezTo>
                  <a:pt x="8484" y="14042"/>
                  <a:pt x="8484" y="14042"/>
                  <a:pt x="8484" y="14042"/>
                </a:cubicBezTo>
                <a:cubicBezTo>
                  <a:pt x="8648" y="13964"/>
                  <a:pt x="8812" y="13895"/>
                  <a:pt x="8976" y="13826"/>
                </a:cubicBezTo>
                <a:cubicBezTo>
                  <a:pt x="9112" y="13767"/>
                  <a:pt x="9249" y="13708"/>
                  <a:pt x="9385" y="13649"/>
                </a:cubicBezTo>
                <a:cubicBezTo>
                  <a:pt x="9413" y="13630"/>
                  <a:pt x="9440" y="13620"/>
                  <a:pt x="9481" y="13600"/>
                </a:cubicBezTo>
                <a:cubicBezTo>
                  <a:pt x="9713" y="13482"/>
                  <a:pt x="9973" y="13345"/>
                  <a:pt x="10287" y="13364"/>
                </a:cubicBezTo>
                <a:cubicBezTo>
                  <a:pt x="10396" y="13364"/>
                  <a:pt x="10506" y="13394"/>
                  <a:pt x="10615" y="13433"/>
                </a:cubicBezTo>
                <a:cubicBezTo>
                  <a:pt x="10588" y="13885"/>
                  <a:pt x="10629" y="14327"/>
                  <a:pt x="10670" y="14760"/>
                </a:cubicBezTo>
                <a:cubicBezTo>
                  <a:pt x="10697" y="15015"/>
                  <a:pt x="10711" y="15271"/>
                  <a:pt x="10724" y="15526"/>
                </a:cubicBezTo>
                <a:cubicBezTo>
                  <a:pt x="10724" y="15585"/>
                  <a:pt x="10711" y="15654"/>
                  <a:pt x="10697" y="15723"/>
                </a:cubicBezTo>
                <a:cubicBezTo>
                  <a:pt x="10683" y="15802"/>
                  <a:pt x="10656" y="15890"/>
                  <a:pt x="10656" y="15969"/>
                </a:cubicBezTo>
                <a:cubicBezTo>
                  <a:pt x="10656" y="16028"/>
                  <a:pt x="10670" y="16106"/>
                  <a:pt x="10697" y="16195"/>
                </a:cubicBezTo>
                <a:cubicBezTo>
                  <a:pt x="10711" y="16332"/>
                  <a:pt x="10752" y="16480"/>
                  <a:pt x="10724" y="16607"/>
                </a:cubicBezTo>
                <a:cubicBezTo>
                  <a:pt x="10711" y="16814"/>
                  <a:pt x="10711" y="16814"/>
                  <a:pt x="10711" y="16814"/>
                </a:cubicBezTo>
                <a:cubicBezTo>
                  <a:pt x="10615" y="17561"/>
                  <a:pt x="10533" y="18337"/>
                  <a:pt x="10492" y="19064"/>
                </a:cubicBezTo>
                <a:cubicBezTo>
                  <a:pt x="10492" y="19153"/>
                  <a:pt x="10492" y="19251"/>
                  <a:pt x="10506" y="19329"/>
                </a:cubicBezTo>
                <a:cubicBezTo>
                  <a:pt x="10506" y="19516"/>
                  <a:pt x="10506" y="19683"/>
                  <a:pt x="10465" y="19850"/>
                </a:cubicBezTo>
                <a:cubicBezTo>
                  <a:pt x="10451" y="19831"/>
                  <a:pt x="10451" y="19831"/>
                  <a:pt x="10451" y="19831"/>
                </a:cubicBezTo>
                <a:cubicBezTo>
                  <a:pt x="10424" y="19831"/>
                  <a:pt x="10424" y="19831"/>
                  <a:pt x="10424" y="19831"/>
                </a:cubicBezTo>
                <a:cubicBezTo>
                  <a:pt x="10396" y="19831"/>
                  <a:pt x="10383" y="19850"/>
                  <a:pt x="10369" y="19860"/>
                </a:cubicBezTo>
                <a:cubicBezTo>
                  <a:pt x="10355" y="19870"/>
                  <a:pt x="10355" y="19870"/>
                  <a:pt x="10355" y="19870"/>
                </a:cubicBezTo>
                <a:cubicBezTo>
                  <a:pt x="10355" y="19880"/>
                  <a:pt x="10355" y="19880"/>
                  <a:pt x="10355" y="19880"/>
                </a:cubicBezTo>
                <a:cubicBezTo>
                  <a:pt x="10369" y="19968"/>
                  <a:pt x="10328" y="20027"/>
                  <a:pt x="10287" y="20086"/>
                </a:cubicBezTo>
                <a:cubicBezTo>
                  <a:pt x="10246" y="20135"/>
                  <a:pt x="10205" y="20184"/>
                  <a:pt x="10205" y="20273"/>
                </a:cubicBezTo>
                <a:cubicBezTo>
                  <a:pt x="10164" y="20263"/>
                  <a:pt x="10137" y="20273"/>
                  <a:pt x="10096" y="20273"/>
                </a:cubicBezTo>
                <a:cubicBezTo>
                  <a:pt x="10082" y="20273"/>
                  <a:pt x="10082" y="20273"/>
                  <a:pt x="10082" y="20273"/>
                </a:cubicBezTo>
                <a:cubicBezTo>
                  <a:pt x="10082" y="20253"/>
                  <a:pt x="10069" y="20234"/>
                  <a:pt x="10055" y="20214"/>
                </a:cubicBezTo>
                <a:cubicBezTo>
                  <a:pt x="10028" y="20194"/>
                  <a:pt x="9973" y="20175"/>
                  <a:pt x="9905" y="20175"/>
                </a:cubicBezTo>
                <a:cubicBezTo>
                  <a:pt x="9782" y="20184"/>
                  <a:pt x="9782" y="20184"/>
                  <a:pt x="9782" y="20184"/>
                </a:cubicBezTo>
                <a:cubicBezTo>
                  <a:pt x="9850" y="20234"/>
                  <a:pt x="9850" y="20234"/>
                  <a:pt x="9850" y="20234"/>
                </a:cubicBezTo>
                <a:cubicBezTo>
                  <a:pt x="9864" y="20263"/>
                  <a:pt x="9891" y="20273"/>
                  <a:pt x="9905" y="20283"/>
                </a:cubicBezTo>
                <a:cubicBezTo>
                  <a:pt x="9932" y="20292"/>
                  <a:pt x="9932" y="20292"/>
                  <a:pt x="9959" y="20342"/>
                </a:cubicBezTo>
                <a:cubicBezTo>
                  <a:pt x="9864" y="20420"/>
                  <a:pt x="9864" y="20509"/>
                  <a:pt x="9932" y="20597"/>
                </a:cubicBezTo>
                <a:cubicBezTo>
                  <a:pt x="9891" y="20617"/>
                  <a:pt x="9877" y="20636"/>
                  <a:pt x="9850" y="20646"/>
                </a:cubicBezTo>
                <a:cubicBezTo>
                  <a:pt x="9850" y="20627"/>
                  <a:pt x="9850" y="20597"/>
                  <a:pt x="9823" y="20577"/>
                </a:cubicBezTo>
                <a:cubicBezTo>
                  <a:pt x="9795" y="20548"/>
                  <a:pt x="9795" y="20548"/>
                  <a:pt x="9795" y="20548"/>
                </a:cubicBezTo>
                <a:cubicBezTo>
                  <a:pt x="9754" y="20577"/>
                  <a:pt x="9754" y="20577"/>
                  <a:pt x="9754" y="20577"/>
                </a:cubicBezTo>
                <a:cubicBezTo>
                  <a:pt x="9741" y="20577"/>
                  <a:pt x="9727" y="20587"/>
                  <a:pt x="9727" y="20587"/>
                </a:cubicBezTo>
                <a:cubicBezTo>
                  <a:pt x="9727" y="20577"/>
                  <a:pt x="9727" y="20558"/>
                  <a:pt x="9741" y="20519"/>
                </a:cubicBezTo>
                <a:cubicBezTo>
                  <a:pt x="9782" y="20460"/>
                  <a:pt x="9782" y="20460"/>
                  <a:pt x="9782" y="20460"/>
                </a:cubicBezTo>
                <a:cubicBezTo>
                  <a:pt x="9700" y="20469"/>
                  <a:pt x="9700" y="20469"/>
                  <a:pt x="9700" y="20469"/>
                </a:cubicBezTo>
                <a:cubicBezTo>
                  <a:pt x="9590" y="20479"/>
                  <a:pt x="9563" y="20548"/>
                  <a:pt x="9549" y="20597"/>
                </a:cubicBezTo>
                <a:cubicBezTo>
                  <a:pt x="9549" y="20597"/>
                  <a:pt x="9549" y="20597"/>
                  <a:pt x="9549" y="20597"/>
                </a:cubicBezTo>
                <a:cubicBezTo>
                  <a:pt x="9549" y="20587"/>
                  <a:pt x="9536" y="20587"/>
                  <a:pt x="9522" y="20577"/>
                </a:cubicBezTo>
                <a:cubicBezTo>
                  <a:pt x="9481" y="20558"/>
                  <a:pt x="9481" y="20548"/>
                  <a:pt x="9495" y="20528"/>
                </a:cubicBezTo>
                <a:cubicBezTo>
                  <a:pt x="9672" y="20361"/>
                  <a:pt x="9672" y="20361"/>
                  <a:pt x="9672" y="20361"/>
                </a:cubicBezTo>
                <a:cubicBezTo>
                  <a:pt x="9440" y="20479"/>
                  <a:pt x="9440" y="20479"/>
                  <a:pt x="9440" y="20479"/>
                </a:cubicBezTo>
                <a:cubicBezTo>
                  <a:pt x="9413" y="20489"/>
                  <a:pt x="9372" y="20489"/>
                  <a:pt x="9331" y="20479"/>
                </a:cubicBezTo>
                <a:cubicBezTo>
                  <a:pt x="9303" y="20479"/>
                  <a:pt x="9276" y="20479"/>
                  <a:pt x="9262" y="20479"/>
                </a:cubicBezTo>
                <a:cubicBezTo>
                  <a:pt x="9181" y="20479"/>
                  <a:pt x="9140" y="20509"/>
                  <a:pt x="9126" y="20558"/>
                </a:cubicBezTo>
                <a:cubicBezTo>
                  <a:pt x="9099" y="20636"/>
                  <a:pt x="9099" y="20636"/>
                  <a:pt x="9099" y="20636"/>
                </a:cubicBezTo>
                <a:cubicBezTo>
                  <a:pt x="9194" y="20597"/>
                  <a:pt x="9194" y="20597"/>
                  <a:pt x="9194" y="20597"/>
                </a:cubicBezTo>
                <a:cubicBezTo>
                  <a:pt x="9249" y="20577"/>
                  <a:pt x="9317" y="20577"/>
                  <a:pt x="9358" y="20597"/>
                </a:cubicBezTo>
                <a:cubicBezTo>
                  <a:pt x="9303" y="20607"/>
                  <a:pt x="9276" y="20656"/>
                  <a:pt x="9235" y="20695"/>
                </a:cubicBezTo>
                <a:cubicBezTo>
                  <a:pt x="9208" y="20735"/>
                  <a:pt x="9167" y="20784"/>
                  <a:pt x="9140" y="20784"/>
                </a:cubicBezTo>
                <a:cubicBezTo>
                  <a:pt x="9126" y="20784"/>
                  <a:pt x="9112" y="20784"/>
                  <a:pt x="9099" y="20774"/>
                </a:cubicBezTo>
                <a:cubicBezTo>
                  <a:pt x="9017" y="20725"/>
                  <a:pt x="9017" y="20725"/>
                  <a:pt x="9017" y="20725"/>
                </a:cubicBezTo>
                <a:cubicBezTo>
                  <a:pt x="9058" y="20695"/>
                  <a:pt x="9099" y="20676"/>
                  <a:pt x="9085" y="20636"/>
                </a:cubicBezTo>
                <a:cubicBezTo>
                  <a:pt x="9085" y="20627"/>
                  <a:pt x="9071" y="20607"/>
                  <a:pt x="9030" y="20597"/>
                </a:cubicBezTo>
                <a:cubicBezTo>
                  <a:pt x="9003" y="20587"/>
                  <a:pt x="9003" y="20587"/>
                  <a:pt x="9003" y="20587"/>
                </a:cubicBezTo>
                <a:cubicBezTo>
                  <a:pt x="8976" y="20607"/>
                  <a:pt x="8976" y="20607"/>
                  <a:pt x="8976" y="20607"/>
                </a:cubicBezTo>
                <a:cubicBezTo>
                  <a:pt x="8962" y="20597"/>
                  <a:pt x="8948" y="20577"/>
                  <a:pt x="8921" y="20577"/>
                </a:cubicBezTo>
                <a:cubicBezTo>
                  <a:pt x="8866" y="20568"/>
                  <a:pt x="8866" y="20568"/>
                  <a:pt x="8866" y="20568"/>
                </a:cubicBezTo>
                <a:cubicBezTo>
                  <a:pt x="8853" y="20597"/>
                  <a:pt x="8853" y="20597"/>
                  <a:pt x="8853" y="20597"/>
                </a:cubicBezTo>
                <a:cubicBezTo>
                  <a:pt x="8853" y="20607"/>
                  <a:pt x="8853" y="20617"/>
                  <a:pt x="8839" y="20627"/>
                </a:cubicBezTo>
                <a:cubicBezTo>
                  <a:pt x="8839" y="20627"/>
                  <a:pt x="8825" y="20627"/>
                  <a:pt x="8825" y="20617"/>
                </a:cubicBezTo>
                <a:cubicBezTo>
                  <a:pt x="8798" y="20607"/>
                  <a:pt x="8798" y="20607"/>
                  <a:pt x="8798" y="20607"/>
                </a:cubicBezTo>
                <a:cubicBezTo>
                  <a:pt x="8771" y="20617"/>
                  <a:pt x="8771" y="20617"/>
                  <a:pt x="8771" y="20617"/>
                </a:cubicBezTo>
                <a:cubicBezTo>
                  <a:pt x="8730" y="20646"/>
                  <a:pt x="8689" y="20666"/>
                  <a:pt x="8675" y="20695"/>
                </a:cubicBezTo>
                <a:cubicBezTo>
                  <a:pt x="8661" y="20705"/>
                  <a:pt x="8634" y="20725"/>
                  <a:pt x="8634" y="20725"/>
                </a:cubicBezTo>
                <a:cubicBezTo>
                  <a:pt x="8620" y="20725"/>
                  <a:pt x="8620" y="20725"/>
                  <a:pt x="8607" y="20715"/>
                </a:cubicBezTo>
                <a:cubicBezTo>
                  <a:pt x="8593" y="20715"/>
                  <a:pt x="8566" y="20705"/>
                  <a:pt x="8538" y="20705"/>
                </a:cubicBezTo>
                <a:cubicBezTo>
                  <a:pt x="8443" y="20705"/>
                  <a:pt x="8333" y="20774"/>
                  <a:pt x="8265" y="20813"/>
                </a:cubicBezTo>
                <a:cubicBezTo>
                  <a:pt x="8265" y="20813"/>
                  <a:pt x="8265" y="20813"/>
                  <a:pt x="8265" y="20813"/>
                </a:cubicBezTo>
                <a:cubicBezTo>
                  <a:pt x="8211" y="20813"/>
                  <a:pt x="8211" y="20813"/>
                  <a:pt x="8211" y="20813"/>
                </a:cubicBezTo>
                <a:cubicBezTo>
                  <a:pt x="8197" y="20813"/>
                  <a:pt x="8197" y="20813"/>
                  <a:pt x="8197" y="20813"/>
                </a:cubicBezTo>
                <a:cubicBezTo>
                  <a:pt x="8170" y="20804"/>
                  <a:pt x="8142" y="20794"/>
                  <a:pt x="8088" y="20794"/>
                </a:cubicBezTo>
                <a:cubicBezTo>
                  <a:pt x="7992" y="20813"/>
                  <a:pt x="7924" y="20862"/>
                  <a:pt x="7855" y="20902"/>
                </a:cubicBezTo>
                <a:cubicBezTo>
                  <a:pt x="7814" y="20931"/>
                  <a:pt x="7773" y="20951"/>
                  <a:pt x="7732" y="20971"/>
                </a:cubicBezTo>
                <a:cubicBezTo>
                  <a:pt x="7678" y="20971"/>
                  <a:pt x="7623" y="20961"/>
                  <a:pt x="7568" y="20951"/>
                </a:cubicBezTo>
                <a:cubicBezTo>
                  <a:pt x="7473" y="20931"/>
                  <a:pt x="7377" y="20921"/>
                  <a:pt x="7295" y="20921"/>
                </a:cubicBezTo>
                <a:cubicBezTo>
                  <a:pt x="7172" y="20921"/>
                  <a:pt x="7090" y="20951"/>
                  <a:pt x="7022" y="21020"/>
                </a:cubicBezTo>
                <a:cubicBezTo>
                  <a:pt x="6967" y="21079"/>
                  <a:pt x="6967" y="21079"/>
                  <a:pt x="6967" y="21079"/>
                </a:cubicBezTo>
                <a:cubicBezTo>
                  <a:pt x="7077" y="21079"/>
                  <a:pt x="7077" y="21079"/>
                  <a:pt x="7077" y="21079"/>
                </a:cubicBezTo>
                <a:cubicBezTo>
                  <a:pt x="7240" y="21069"/>
                  <a:pt x="7377" y="21069"/>
                  <a:pt x="7514" y="21069"/>
                </a:cubicBezTo>
                <a:cubicBezTo>
                  <a:pt x="7568" y="21069"/>
                  <a:pt x="7623" y="21069"/>
                  <a:pt x="7678" y="21069"/>
                </a:cubicBezTo>
                <a:cubicBezTo>
                  <a:pt x="7691" y="21069"/>
                  <a:pt x="7691" y="21069"/>
                  <a:pt x="7691" y="21069"/>
                </a:cubicBezTo>
                <a:cubicBezTo>
                  <a:pt x="7801" y="21059"/>
                  <a:pt x="7910" y="21059"/>
                  <a:pt x="8019" y="21049"/>
                </a:cubicBezTo>
                <a:cubicBezTo>
                  <a:pt x="8006" y="21069"/>
                  <a:pt x="8006" y="21079"/>
                  <a:pt x="8019" y="21098"/>
                </a:cubicBezTo>
                <a:cubicBezTo>
                  <a:pt x="8019" y="21108"/>
                  <a:pt x="8033" y="21128"/>
                  <a:pt x="8074" y="21138"/>
                </a:cubicBezTo>
                <a:cubicBezTo>
                  <a:pt x="8101" y="21138"/>
                  <a:pt x="8101" y="21138"/>
                  <a:pt x="8101" y="21138"/>
                </a:cubicBezTo>
                <a:cubicBezTo>
                  <a:pt x="8115" y="21128"/>
                  <a:pt x="8115" y="21128"/>
                  <a:pt x="8115" y="21128"/>
                </a:cubicBezTo>
                <a:cubicBezTo>
                  <a:pt x="8129" y="21128"/>
                  <a:pt x="8129" y="21128"/>
                  <a:pt x="8142" y="21128"/>
                </a:cubicBezTo>
                <a:cubicBezTo>
                  <a:pt x="8156" y="21118"/>
                  <a:pt x="8183" y="21118"/>
                  <a:pt x="8197" y="21108"/>
                </a:cubicBezTo>
                <a:cubicBezTo>
                  <a:pt x="8224" y="21157"/>
                  <a:pt x="8224" y="21216"/>
                  <a:pt x="8224" y="21256"/>
                </a:cubicBezTo>
                <a:cubicBezTo>
                  <a:pt x="8238" y="21354"/>
                  <a:pt x="8238" y="21354"/>
                  <a:pt x="8238" y="21354"/>
                </a:cubicBezTo>
                <a:cubicBezTo>
                  <a:pt x="8320" y="21275"/>
                  <a:pt x="8320" y="21275"/>
                  <a:pt x="8320" y="21275"/>
                </a:cubicBezTo>
                <a:cubicBezTo>
                  <a:pt x="8347" y="21236"/>
                  <a:pt x="8361" y="21197"/>
                  <a:pt x="8361" y="21147"/>
                </a:cubicBezTo>
                <a:cubicBezTo>
                  <a:pt x="8361" y="21118"/>
                  <a:pt x="8374" y="21079"/>
                  <a:pt x="8388" y="21059"/>
                </a:cubicBezTo>
                <a:cubicBezTo>
                  <a:pt x="8388" y="21069"/>
                  <a:pt x="8388" y="21079"/>
                  <a:pt x="8388" y="21088"/>
                </a:cubicBezTo>
                <a:cubicBezTo>
                  <a:pt x="8374" y="21118"/>
                  <a:pt x="8361" y="21147"/>
                  <a:pt x="8402" y="21177"/>
                </a:cubicBezTo>
                <a:cubicBezTo>
                  <a:pt x="8456" y="21236"/>
                  <a:pt x="8456" y="21236"/>
                  <a:pt x="8456" y="21236"/>
                </a:cubicBezTo>
                <a:cubicBezTo>
                  <a:pt x="8484" y="21157"/>
                  <a:pt x="8484" y="21157"/>
                  <a:pt x="8484" y="21157"/>
                </a:cubicBezTo>
                <a:cubicBezTo>
                  <a:pt x="8484" y="21157"/>
                  <a:pt x="8484" y="21157"/>
                  <a:pt x="8484" y="21157"/>
                </a:cubicBezTo>
                <a:cubicBezTo>
                  <a:pt x="8497" y="21157"/>
                  <a:pt x="8525" y="21167"/>
                  <a:pt x="8538" y="21167"/>
                </a:cubicBezTo>
                <a:cubicBezTo>
                  <a:pt x="8525" y="21216"/>
                  <a:pt x="8511" y="21285"/>
                  <a:pt x="8538" y="21315"/>
                </a:cubicBezTo>
                <a:cubicBezTo>
                  <a:pt x="8552" y="21334"/>
                  <a:pt x="8552" y="21334"/>
                  <a:pt x="8552" y="21334"/>
                </a:cubicBezTo>
                <a:cubicBezTo>
                  <a:pt x="8579" y="21334"/>
                  <a:pt x="8579" y="21334"/>
                  <a:pt x="8579" y="21334"/>
                </a:cubicBezTo>
                <a:cubicBezTo>
                  <a:pt x="8620" y="21334"/>
                  <a:pt x="8634" y="21315"/>
                  <a:pt x="8634" y="21305"/>
                </a:cubicBezTo>
                <a:cubicBezTo>
                  <a:pt x="8648" y="21295"/>
                  <a:pt x="8648" y="21295"/>
                  <a:pt x="8648" y="21295"/>
                </a:cubicBezTo>
                <a:cubicBezTo>
                  <a:pt x="8648" y="21285"/>
                  <a:pt x="8648" y="21285"/>
                  <a:pt x="8648" y="21285"/>
                </a:cubicBezTo>
                <a:cubicBezTo>
                  <a:pt x="8648" y="21275"/>
                  <a:pt x="8648" y="21246"/>
                  <a:pt x="8648" y="21226"/>
                </a:cubicBezTo>
                <a:cubicBezTo>
                  <a:pt x="8661" y="21236"/>
                  <a:pt x="8661" y="21236"/>
                  <a:pt x="8661" y="21246"/>
                </a:cubicBezTo>
                <a:cubicBezTo>
                  <a:pt x="8702" y="21265"/>
                  <a:pt x="8730" y="21285"/>
                  <a:pt x="8771" y="21285"/>
                </a:cubicBezTo>
                <a:cubicBezTo>
                  <a:pt x="8798" y="21285"/>
                  <a:pt x="8825" y="21275"/>
                  <a:pt x="8853" y="21246"/>
                </a:cubicBezTo>
                <a:cubicBezTo>
                  <a:pt x="8880" y="21206"/>
                  <a:pt x="8880" y="21206"/>
                  <a:pt x="8880" y="21206"/>
                </a:cubicBezTo>
                <a:cubicBezTo>
                  <a:pt x="8825" y="21197"/>
                  <a:pt x="8825" y="21197"/>
                  <a:pt x="8825" y="21197"/>
                </a:cubicBezTo>
                <a:cubicBezTo>
                  <a:pt x="8825" y="21187"/>
                  <a:pt x="8812" y="21187"/>
                  <a:pt x="8798" y="21187"/>
                </a:cubicBezTo>
                <a:cubicBezTo>
                  <a:pt x="8812" y="21177"/>
                  <a:pt x="8825" y="21167"/>
                  <a:pt x="8853" y="21147"/>
                </a:cubicBezTo>
                <a:cubicBezTo>
                  <a:pt x="8866" y="21128"/>
                  <a:pt x="8907" y="21098"/>
                  <a:pt x="8935" y="21079"/>
                </a:cubicBezTo>
                <a:cubicBezTo>
                  <a:pt x="8935" y="21098"/>
                  <a:pt x="8948" y="21118"/>
                  <a:pt x="8962" y="21138"/>
                </a:cubicBezTo>
                <a:cubicBezTo>
                  <a:pt x="8976" y="21157"/>
                  <a:pt x="8989" y="21177"/>
                  <a:pt x="9003" y="21206"/>
                </a:cubicBezTo>
                <a:cubicBezTo>
                  <a:pt x="9003" y="21216"/>
                  <a:pt x="8976" y="21216"/>
                  <a:pt x="8976" y="21216"/>
                </a:cubicBezTo>
                <a:cubicBezTo>
                  <a:pt x="8935" y="21226"/>
                  <a:pt x="8866" y="21246"/>
                  <a:pt x="8866" y="21305"/>
                </a:cubicBezTo>
                <a:cubicBezTo>
                  <a:pt x="8880" y="21344"/>
                  <a:pt x="8880" y="21344"/>
                  <a:pt x="8880" y="21344"/>
                </a:cubicBezTo>
                <a:cubicBezTo>
                  <a:pt x="8935" y="21334"/>
                  <a:pt x="8935" y="21334"/>
                  <a:pt x="8935" y="21334"/>
                </a:cubicBezTo>
                <a:cubicBezTo>
                  <a:pt x="8935" y="21334"/>
                  <a:pt x="8948" y="21334"/>
                  <a:pt x="8962" y="21334"/>
                </a:cubicBezTo>
                <a:cubicBezTo>
                  <a:pt x="8948" y="21354"/>
                  <a:pt x="8948" y="21354"/>
                  <a:pt x="8948" y="21354"/>
                </a:cubicBezTo>
                <a:cubicBezTo>
                  <a:pt x="9030" y="21354"/>
                  <a:pt x="9030" y="21354"/>
                  <a:pt x="9030" y="21354"/>
                </a:cubicBezTo>
                <a:cubicBezTo>
                  <a:pt x="9085" y="21354"/>
                  <a:pt x="9112" y="21334"/>
                  <a:pt x="9126" y="21305"/>
                </a:cubicBezTo>
                <a:cubicBezTo>
                  <a:pt x="9126" y="21315"/>
                  <a:pt x="9140" y="21315"/>
                  <a:pt x="9140" y="21315"/>
                </a:cubicBezTo>
                <a:cubicBezTo>
                  <a:pt x="9194" y="21324"/>
                  <a:pt x="9194" y="21324"/>
                  <a:pt x="9194" y="21324"/>
                </a:cubicBezTo>
                <a:cubicBezTo>
                  <a:pt x="9208" y="21295"/>
                  <a:pt x="9208" y="21295"/>
                  <a:pt x="9208" y="21295"/>
                </a:cubicBezTo>
                <a:cubicBezTo>
                  <a:pt x="9222" y="21265"/>
                  <a:pt x="9235" y="21246"/>
                  <a:pt x="9249" y="21226"/>
                </a:cubicBezTo>
                <a:cubicBezTo>
                  <a:pt x="9276" y="21197"/>
                  <a:pt x="9303" y="21177"/>
                  <a:pt x="9303" y="21147"/>
                </a:cubicBezTo>
                <a:cubicBezTo>
                  <a:pt x="9303" y="21256"/>
                  <a:pt x="9249" y="21403"/>
                  <a:pt x="9126" y="21511"/>
                </a:cubicBezTo>
                <a:cubicBezTo>
                  <a:pt x="9017" y="21600"/>
                  <a:pt x="9017" y="21600"/>
                  <a:pt x="9017" y="21600"/>
                </a:cubicBezTo>
                <a:cubicBezTo>
                  <a:pt x="9181" y="21560"/>
                  <a:pt x="9181" y="21560"/>
                  <a:pt x="9181" y="21560"/>
                </a:cubicBezTo>
                <a:cubicBezTo>
                  <a:pt x="9276" y="21541"/>
                  <a:pt x="9317" y="21491"/>
                  <a:pt x="9358" y="21452"/>
                </a:cubicBezTo>
                <a:cubicBezTo>
                  <a:pt x="9385" y="21423"/>
                  <a:pt x="9413" y="21403"/>
                  <a:pt x="9440" y="21383"/>
                </a:cubicBezTo>
                <a:cubicBezTo>
                  <a:pt x="9454" y="21393"/>
                  <a:pt x="9481" y="21403"/>
                  <a:pt x="9495" y="21403"/>
                </a:cubicBezTo>
                <a:cubicBezTo>
                  <a:pt x="9467" y="21432"/>
                  <a:pt x="9467" y="21432"/>
                  <a:pt x="9467" y="21432"/>
                </a:cubicBezTo>
                <a:cubicBezTo>
                  <a:pt x="9522" y="21423"/>
                  <a:pt x="9522" y="21423"/>
                  <a:pt x="9522" y="21423"/>
                </a:cubicBezTo>
                <a:cubicBezTo>
                  <a:pt x="9522" y="21482"/>
                  <a:pt x="9522" y="21482"/>
                  <a:pt x="9522" y="21482"/>
                </a:cubicBezTo>
                <a:cubicBezTo>
                  <a:pt x="9563" y="21413"/>
                  <a:pt x="9563" y="21413"/>
                  <a:pt x="9563" y="21413"/>
                </a:cubicBezTo>
                <a:cubicBezTo>
                  <a:pt x="9604" y="21403"/>
                  <a:pt x="9604" y="21403"/>
                  <a:pt x="9604" y="21403"/>
                </a:cubicBezTo>
                <a:cubicBezTo>
                  <a:pt x="9700" y="21383"/>
                  <a:pt x="9768" y="21344"/>
                  <a:pt x="9850" y="21295"/>
                </a:cubicBezTo>
                <a:cubicBezTo>
                  <a:pt x="9905" y="21256"/>
                  <a:pt x="9973" y="21216"/>
                  <a:pt x="10041" y="21206"/>
                </a:cubicBezTo>
                <a:cubicBezTo>
                  <a:pt x="10000" y="21226"/>
                  <a:pt x="9973" y="21256"/>
                  <a:pt x="10000" y="21315"/>
                </a:cubicBezTo>
                <a:cubicBezTo>
                  <a:pt x="10000" y="21324"/>
                  <a:pt x="10000" y="21324"/>
                  <a:pt x="10000" y="21324"/>
                </a:cubicBezTo>
                <a:cubicBezTo>
                  <a:pt x="10014" y="21334"/>
                  <a:pt x="10014" y="21334"/>
                  <a:pt x="10014" y="21334"/>
                </a:cubicBezTo>
                <a:cubicBezTo>
                  <a:pt x="10028" y="21344"/>
                  <a:pt x="10041" y="21354"/>
                  <a:pt x="10069" y="21354"/>
                </a:cubicBezTo>
                <a:cubicBezTo>
                  <a:pt x="10123" y="21354"/>
                  <a:pt x="10137" y="21305"/>
                  <a:pt x="10164" y="21265"/>
                </a:cubicBezTo>
                <a:cubicBezTo>
                  <a:pt x="10164" y="21256"/>
                  <a:pt x="10164" y="21246"/>
                  <a:pt x="10164" y="21246"/>
                </a:cubicBezTo>
                <a:cubicBezTo>
                  <a:pt x="10164" y="21256"/>
                  <a:pt x="10178" y="21256"/>
                  <a:pt x="10178" y="21265"/>
                </a:cubicBezTo>
                <a:cubicBezTo>
                  <a:pt x="10192" y="21295"/>
                  <a:pt x="10205" y="21344"/>
                  <a:pt x="10260" y="21354"/>
                </a:cubicBezTo>
                <a:cubicBezTo>
                  <a:pt x="10274" y="21364"/>
                  <a:pt x="10287" y="21364"/>
                  <a:pt x="10314" y="21364"/>
                </a:cubicBezTo>
                <a:cubicBezTo>
                  <a:pt x="10328" y="21423"/>
                  <a:pt x="10328" y="21423"/>
                  <a:pt x="10328" y="21423"/>
                </a:cubicBezTo>
                <a:cubicBezTo>
                  <a:pt x="10342" y="21364"/>
                  <a:pt x="10342" y="21364"/>
                  <a:pt x="10342" y="21364"/>
                </a:cubicBezTo>
                <a:cubicBezTo>
                  <a:pt x="10410" y="21354"/>
                  <a:pt x="10506" y="21324"/>
                  <a:pt x="10519" y="21275"/>
                </a:cubicBezTo>
                <a:cubicBezTo>
                  <a:pt x="10519" y="21265"/>
                  <a:pt x="10519" y="21265"/>
                  <a:pt x="10519" y="21265"/>
                </a:cubicBezTo>
                <a:cubicBezTo>
                  <a:pt x="10601" y="21265"/>
                  <a:pt x="10601" y="21265"/>
                  <a:pt x="10601" y="21265"/>
                </a:cubicBezTo>
                <a:cubicBezTo>
                  <a:pt x="10601" y="21246"/>
                  <a:pt x="10601" y="21246"/>
                  <a:pt x="10601" y="21246"/>
                </a:cubicBezTo>
                <a:cubicBezTo>
                  <a:pt x="10601" y="21236"/>
                  <a:pt x="10615" y="21226"/>
                  <a:pt x="10615" y="21216"/>
                </a:cubicBezTo>
                <a:cubicBezTo>
                  <a:pt x="10629" y="21236"/>
                  <a:pt x="10642" y="21246"/>
                  <a:pt x="10656" y="21265"/>
                </a:cubicBezTo>
                <a:cubicBezTo>
                  <a:pt x="10670" y="21285"/>
                  <a:pt x="10683" y="21315"/>
                  <a:pt x="10697" y="21344"/>
                </a:cubicBezTo>
                <a:cubicBezTo>
                  <a:pt x="10697" y="21373"/>
                  <a:pt x="10697" y="21373"/>
                  <a:pt x="10697" y="21373"/>
                </a:cubicBezTo>
                <a:cubicBezTo>
                  <a:pt x="10738" y="21373"/>
                  <a:pt x="10738" y="21373"/>
                  <a:pt x="10738" y="21373"/>
                </a:cubicBezTo>
                <a:cubicBezTo>
                  <a:pt x="10752" y="21373"/>
                  <a:pt x="10779" y="21373"/>
                  <a:pt x="10793" y="21373"/>
                </a:cubicBezTo>
                <a:cubicBezTo>
                  <a:pt x="10820" y="21373"/>
                  <a:pt x="10875" y="21364"/>
                  <a:pt x="10916" y="21354"/>
                </a:cubicBezTo>
                <a:cubicBezTo>
                  <a:pt x="10902" y="21373"/>
                  <a:pt x="10902" y="21373"/>
                  <a:pt x="10902" y="21373"/>
                </a:cubicBezTo>
                <a:cubicBezTo>
                  <a:pt x="10984" y="21373"/>
                  <a:pt x="10984" y="21373"/>
                  <a:pt x="10984" y="21373"/>
                </a:cubicBezTo>
                <a:cubicBezTo>
                  <a:pt x="11052" y="21364"/>
                  <a:pt x="11121" y="21354"/>
                  <a:pt x="11175" y="21344"/>
                </a:cubicBezTo>
                <a:cubicBezTo>
                  <a:pt x="11216" y="21334"/>
                  <a:pt x="11271" y="21324"/>
                  <a:pt x="11325" y="21324"/>
                </a:cubicBezTo>
                <a:cubicBezTo>
                  <a:pt x="11298" y="21344"/>
                  <a:pt x="11257" y="21364"/>
                  <a:pt x="11257" y="21403"/>
                </a:cubicBezTo>
                <a:cubicBezTo>
                  <a:pt x="11244" y="21462"/>
                  <a:pt x="11244" y="21462"/>
                  <a:pt x="11244" y="21462"/>
                </a:cubicBezTo>
                <a:cubicBezTo>
                  <a:pt x="11325" y="21442"/>
                  <a:pt x="11325" y="21442"/>
                  <a:pt x="11325" y="21442"/>
                </a:cubicBezTo>
                <a:cubicBezTo>
                  <a:pt x="11353" y="21432"/>
                  <a:pt x="11394" y="21413"/>
                  <a:pt x="11435" y="21383"/>
                </a:cubicBezTo>
                <a:cubicBezTo>
                  <a:pt x="11489" y="21383"/>
                  <a:pt x="11489" y="21383"/>
                  <a:pt x="11489" y="21383"/>
                </a:cubicBezTo>
                <a:cubicBezTo>
                  <a:pt x="11571" y="21373"/>
                  <a:pt x="11626" y="21334"/>
                  <a:pt x="11653" y="21305"/>
                </a:cubicBezTo>
                <a:cubicBezTo>
                  <a:pt x="11694" y="21285"/>
                  <a:pt x="11694" y="21285"/>
                  <a:pt x="11694" y="21285"/>
                </a:cubicBezTo>
                <a:cubicBezTo>
                  <a:pt x="11667" y="21275"/>
                  <a:pt x="11667" y="21275"/>
                  <a:pt x="11667" y="21275"/>
                </a:cubicBezTo>
                <a:cubicBezTo>
                  <a:pt x="11667" y="21275"/>
                  <a:pt x="11681" y="21265"/>
                  <a:pt x="11681" y="21256"/>
                </a:cubicBezTo>
                <a:cubicBezTo>
                  <a:pt x="11694" y="21246"/>
                  <a:pt x="11708" y="21226"/>
                  <a:pt x="11722" y="21206"/>
                </a:cubicBezTo>
                <a:cubicBezTo>
                  <a:pt x="11735" y="21256"/>
                  <a:pt x="11749" y="21295"/>
                  <a:pt x="11790" y="21295"/>
                </a:cubicBezTo>
                <a:cubicBezTo>
                  <a:pt x="11817" y="21295"/>
                  <a:pt x="11845" y="21285"/>
                  <a:pt x="11858" y="21256"/>
                </a:cubicBezTo>
                <a:cubicBezTo>
                  <a:pt x="11872" y="21206"/>
                  <a:pt x="11845" y="21177"/>
                  <a:pt x="11831" y="21157"/>
                </a:cubicBezTo>
                <a:cubicBezTo>
                  <a:pt x="11831" y="21157"/>
                  <a:pt x="11831" y="21157"/>
                  <a:pt x="11831" y="21147"/>
                </a:cubicBezTo>
                <a:cubicBezTo>
                  <a:pt x="11845" y="21147"/>
                  <a:pt x="11858" y="21138"/>
                  <a:pt x="11872" y="21138"/>
                </a:cubicBezTo>
                <a:cubicBezTo>
                  <a:pt x="11886" y="21128"/>
                  <a:pt x="11913" y="21118"/>
                  <a:pt x="11940" y="21108"/>
                </a:cubicBezTo>
                <a:cubicBezTo>
                  <a:pt x="11954" y="21128"/>
                  <a:pt x="11968" y="21147"/>
                  <a:pt x="11981" y="21167"/>
                </a:cubicBezTo>
                <a:cubicBezTo>
                  <a:pt x="12009" y="21197"/>
                  <a:pt x="12022" y="21226"/>
                  <a:pt x="12022" y="21256"/>
                </a:cubicBezTo>
                <a:cubicBezTo>
                  <a:pt x="12009" y="21403"/>
                  <a:pt x="12009" y="21403"/>
                  <a:pt x="12009" y="21403"/>
                </a:cubicBezTo>
                <a:cubicBezTo>
                  <a:pt x="12118" y="21285"/>
                  <a:pt x="12118" y="21285"/>
                  <a:pt x="12118" y="21285"/>
                </a:cubicBezTo>
                <a:cubicBezTo>
                  <a:pt x="12132" y="21256"/>
                  <a:pt x="12145" y="21226"/>
                  <a:pt x="12159" y="21187"/>
                </a:cubicBezTo>
                <a:cubicBezTo>
                  <a:pt x="12282" y="21482"/>
                  <a:pt x="12282" y="21482"/>
                  <a:pt x="12282" y="21482"/>
                </a:cubicBezTo>
                <a:cubicBezTo>
                  <a:pt x="12268" y="21413"/>
                  <a:pt x="12268" y="21413"/>
                  <a:pt x="12268" y="21413"/>
                </a:cubicBezTo>
                <a:cubicBezTo>
                  <a:pt x="12268" y="21423"/>
                  <a:pt x="12268" y="21423"/>
                  <a:pt x="12268" y="21423"/>
                </a:cubicBezTo>
                <a:cubicBezTo>
                  <a:pt x="12309" y="21432"/>
                  <a:pt x="12309" y="21432"/>
                  <a:pt x="12309" y="21432"/>
                </a:cubicBezTo>
                <a:cubicBezTo>
                  <a:pt x="12323" y="21432"/>
                  <a:pt x="12323" y="21432"/>
                  <a:pt x="12337" y="21432"/>
                </a:cubicBezTo>
                <a:cubicBezTo>
                  <a:pt x="12418" y="21432"/>
                  <a:pt x="12418" y="21364"/>
                  <a:pt x="12418" y="21344"/>
                </a:cubicBezTo>
                <a:cubicBezTo>
                  <a:pt x="12418" y="21344"/>
                  <a:pt x="12418" y="21334"/>
                  <a:pt x="12418" y="21334"/>
                </a:cubicBezTo>
                <a:cubicBezTo>
                  <a:pt x="12459" y="21334"/>
                  <a:pt x="12473" y="21334"/>
                  <a:pt x="12500" y="21344"/>
                </a:cubicBezTo>
                <a:cubicBezTo>
                  <a:pt x="12514" y="21354"/>
                  <a:pt x="12541" y="21354"/>
                  <a:pt x="12569" y="21344"/>
                </a:cubicBezTo>
                <a:cubicBezTo>
                  <a:pt x="12610" y="21383"/>
                  <a:pt x="12651" y="21393"/>
                  <a:pt x="12692" y="21403"/>
                </a:cubicBezTo>
                <a:cubicBezTo>
                  <a:pt x="12692" y="21413"/>
                  <a:pt x="12692" y="21423"/>
                  <a:pt x="12692" y="21432"/>
                </a:cubicBezTo>
                <a:cubicBezTo>
                  <a:pt x="12705" y="21452"/>
                  <a:pt x="12705" y="21452"/>
                  <a:pt x="12705" y="21452"/>
                </a:cubicBezTo>
                <a:cubicBezTo>
                  <a:pt x="12733" y="21462"/>
                  <a:pt x="12733" y="21462"/>
                  <a:pt x="12733" y="21462"/>
                </a:cubicBezTo>
                <a:cubicBezTo>
                  <a:pt x="12787" y="21472"/>
                  <a:pt x="12828" y="21472"/>
                  <a:pt x="12869" y="21472"/>
                </a:cubicBezTo>
                <a:cubicBezTo>
                  <a:pt x="12951" y="21482"/>
                  <a:pt x="12979" y="21491"/>
                  <a:pt x="12992" y="21521"/>
                </a:cubicBezTo>
                <a:cubicBezTo>
                  <a:pt x="13088" y="21482"/>
                  <a:pt x="13088" y="21482"/>
                  <a:pt x="13088" y="21482"/>
                </a:cubicBezTo>
                <a:cubicBezTo>
                  <a:pt x="13061" y="21442"/>
                  <a:pt x="13020" y="21403"/>
                  <a:pt x="12992" y="21364"/>
                </a:cubicBezTo>
                <a:cubicBezTo>
                  <a:pt x="12924" y="21295"/>
                  <a:pt x="12897" y="21256"/>
                  <a:pt x="12910" y="21216"/>
                </a:cubicBezTo>
                <a:cubicBezTo>
                  <a:pt x="12938" y="21216"/>
                  <a:pt x="12951" y="21216"/>
                  <a:pt x="12979" y="21216"/>
                </a:cubicBezTo>
                <a:cubicBezTo>
                  <a:pt x="12965" y="21226"/>
                  <a:pt x="12965" y="21226"/>
                  <a:pt x="12965" y="21226"/>
                </a:cubicBezTo>
                <a:cubicBezTo>
                  <a:pt x="13006" y="21226"/>
                  <a:pt x="13006" y="21226"/>
                  <a:pt x="13006" y="21226"/>
                </a:cubicBezTo>
                <a:cubicBezTo>
                  <a:pt x="13156" y="21226"/>
                  <a:pt x="13320" y="21206"/>
                  <a:pt x="13470" y="21177"/>
                </a:cubicBezTo>
                <a:cubicBezTo>
                  <a:pt x="13498" y="21167"/>
                  <a:pt x="13539" y="21157"/>
                  <a:pt x="13580" y="21157"/>
                </a:cubicBezTo>
                <a:cubicBezTo>
                  <a:pt x="13552" y="21197"/>
                  <a:pt x="13525" y="21236"/>
                  <a:pt x="13539" y="21275"/>
                </a:cubicBezTo>
                <a:cubicBezTo>
                  <a:pt x="13552" y="21285"/>
                  <a:pt x="13566" y="21305"/>
                  <a:pt x="13607" y="21315"/>
                </a:cubicBezTo>
                <a:cubicBezTo>
                  <a:pt x="13675" y="21324"/>
                  <a:pt x="13675" y="21324"/>
                  <a:pt x="13675" y="21324"/>
                </a:cubicBezTo>
                <a:cubicBezTo>
                  <a:pt x="13675" y="21285"/>
                  <a:pt x="13675" y="21285"/>
                  <a:pt x="13675" y="21285"/>
                </a:cubicBezTo>
                <a:cubicBezTo>
                  <a:pt x="13675" y="21197"/>
                  <a:pt x="13757" y="21147"/>
                  <a:pt x="13826" y="21108"/>
                </a:cubicBezTo>
                <a:cubicBezTo>
                  <a:pt x="13839" y="21108"/>
                  <a:pt x="13839" y="21098"/>
                  <a:pt x="13839" y="21098"/>
                </a:cubicBezTo>
                <a:cubicBezTo>
                  <a:pt x="13839" y="21128"/>
                  <a:pt x="13812" y="21157"/>
                  <a:pt x="13798" y="21177"/>
                </a:cubicBezTo>
                <a:cubicBezTo>
                  <a:pt x="13730" y="21236"/>
                  <a:pt x="13730" y="21236"/>
                  <a:pt x="13730" y="21236"/>
                </a:cubicBezTo>
                <a:cubicBezTo>
                  <a:pt x="13839" y="21236"/>
                  <a:pt x="13839" y="21236"/>
                  <a:pt x="13839" y="21236"/>
                </a:cubicBezTo>
                <a:cubicBezTo>
                  <a:pt x="13935" y="21226"/>
                  <a:pt x="13949" y="21177"/>
                  <a:pt x="13976" y="21138"/>
                </a:cubicBezTo>
                <a:cubicBezTo>
                  <a:pt x="13976" y="21118"/>
                  <a:pt x="13990" y="21108"/>
                  <a:pt x="14003" y="21098"/>
                </a:cubicBezTo>
                <a:cubicBezTo>
                  <a:pt x="14085" y="21108"/>
                  <a:pt x="14222" y="21098"/>
                  <a:pt x="14372" y="21088"/>
                </a:cubicBezTo>
                <a:cubicBezTo>
                  <a:pt x="14359" y="21108"/>
                  <a:pt x="14331" y="21118"/>
                  <a:pt x="14318" y="21138"/>
                </a:cubicBezTo>
                <a:cubicBezTo>
                  <a:pt x="14249" y="21187"/>
                  <a:pt x="14167" y="21256"/>
                  <a:pt x="14222" y="21324"/>
                </a:cubicBezTo>
                <a:cubicBezTo>
                  <a:pt x="14236" y="21344"/>
                  <a:pt x="14236" y="21344"/>
                  <a:pt x="14236" y="21344"/>
                </a:cubicBezTo>
                <a:cubicBezTo>
                  <a:pt x="14277" y="21344"/>
                  <a:pt x="14277" y="21344"/>
                  <a:pt x="14277" y="21344"/>
                </a:cubicBezTo>
                <a:cubicBezTo>
                  <a:pt x="14331" y="21344"/>
                  <a:pt x="14372" y="21324"/>
                  <a:pt x="14413" y="21315"/>
                </a:cubicBezTo>
                <a:cubicBezTo>
                  <a:pt x="14454" y="21295"/>
                  <a:pt x="14495" y="21285"/>
                  <a:pt x="14550" y="21285"/>
                </a:cubicBezTo>
                <a:cubicBezTo>
                  <a:pt x="14618" y="21285"/>
                  <a:pt x="14618" y="21285"/>
                  <a:pt x="14618" y="21285"/>
                </a:cubicBezTo>
                <a:cubicBezTo>
                  <a:pt x="14604" y="21246"/>
                  <a:pt x="14604" y="21246"/>
                  <a:pt x="14604" y="21246"/>
                </a:cubicBezTo>
                <a:cubicBezTo>
                  <a:pt x="14604" y="21197"/>
                  <a:pt x="14536" y="21157"/>
                  <a:pt x="14468" y="21147"/>
                </a:cubicBezTo>
                <a:cubicBezTo>
                  <a:pt x="14481" y="21128"/>
                  <a:pt x="14481" y="21108"/>
                  <a:pt x="14468" y="21088"/>
                </a:cubicBezTo>
                <a:cubicBezTo>
                  <a:pt x="14536" y="21079"/>
                  <a:pt x="14591" y="21079"/>
                  <a:pt x="14659" y="21079"/>
                </a:cubicBezTo>
                <a:cubicBezTo>
                  <a:pt x="14823" y="21079"/>
                  <a:pt x="14932" y="21088"/>
                  <a:pt x="15014" y="21118"/>
                </a:cubicBezTo>
                <a:cubicBezTo>
                  <a:pt x="15151" y="21167"/>
                  <a:pt x="15151" y="21167"/>
                  <a:pt x="15151" y="21167"/>
                </a:cubicBezTo>
                <a:cubicBezTo>
                  <a:pt x="15083" y="21069"/>
                  <a:pt x="15083" y="21069"/>
                  <a:pt x="15083" y="21069"/>
                </a:cubicBezTo>
                <a:cubicBezTo>
                  <a:pt x="15042" y="21010"/>
                  <a:pt x="14946" y="21000"/>
                  <a:pt x="14850" y="20990"/>
                </a:cubicBezTo>
                <a:cubicBezTo>
                  <a:pt x="14891" y="20980"/>
                  <a:pt x="14919" y="20961"/>
                  <a:pt x="14946" y="20931"/>
                </a:cubicBezTo>
                <a:cubicBezTo>
                  <a:pt x="14973" y="20892"/>
                  <a:pt x="14973" y="20892"/>
                  <a:pt x="14973" y="20892"/>
                </a:cubicBezTo>
                <a:cubicBezTo>
                  <a:pt x="14919" y="20882"/>
                  <a:pt x="14919" y="20882"/>
                  <a:pt x="14919" y="20882"/>
                </a:cubicBezTo>
                <a:cubicBezTo>
                  <a:pt x="14960" y="20813"/>
                  <a:pt x="14960" y="20813"/>
                  <a:pt x="14960" y="20813"/>
                </a:cubicBezTo>
                <a:cubicBezTo>
                  <a:pt x="14850" y="20843"/>
                  <a:pt x="14850" y="20843"/>
                  <a:pt x="14850" y="20843"/>
                </a:cubicBezTo>
                <a:cubicBezTo>
                  <a:pt x="14768" y="20872"/>
                  <a:pt x="14659" y="20892"/>
                  <a:pt x="14563" y="20892"/>
                </a:cubicBezTo>
                <a:cubicBezTo>
                  <a:pt x="14468" y="20902"/>
                  <a:pt x="14304" y="20882"/>
                  <a:pt x="14249" y="20774"/>
                </a:cubicBezTo>
                <a:cubicBezTo>
                  <a:pt x="14154" y="20597"/>
                  <a:pt x="14154" y="20597"/>
                  <a:pt x="14154" y="20597"/>
                </a:cubicBezTo>
                <a:cubicBezTo>
                  <a:pt x="14154" y="20754"/>
                  <a:pt x="14154" y="20754"/>
                  <a:pt x="14154" y="20754"/>
                </a:cubicBezTo>
                <a:cubicBezTo>
                  <a:pt x="14140" y="20745"/>
                  <a:pt x="14126" y="20745"/>
                  <a:pt x="14113" y="20735"/>
                </a:cubicBezTo>
                <a:cubicBezTo>
                  <a:pt x="14099" y="20725"/>
                  <a:pt x="14085" y="20715"/>
                  <a:pt x="14072" y="20705"/>
                </a:cubicBezTo>
                <a:cubicBezTo>
                  <a:pt x="13976" y="20646"/>
                  <a:pt x="13976" y="20646"/>
                  <a:pt x="13976" y="20646"/>
                </a:cubicBezTo>
                <a:cubicBezTo>
                  <a:pt x="13990" y="20735"/>
                  <a:pt x="13990" y="20735"/>
                  <a:pt x="13990" y="20735"/>
                </a:cubicBezTo>
                <a:cubicBezTo>
                  <a:pt x="13990" y="20784"/>
                  <a:pt x="13976" y="20804"/>
                  <a:pt x="13935" y="20813"/>
                </a:cubicBezTo>
                <a:cubicBezTo>
                  <a:pt x="13935" y="20813"/>
                  <a:pt x="13935" y="20813"/>
                  <a:pt x="13935" y="20804"/>
                </a:cubicBezTo>
                <a:cubicBezTo>
                  <a:pt x="13921" y="20794"/>
                  <a:pt x="13908" y="20774"/>
                  <a:pt x="13867" y="20764"/>
                </a:cubicBezTo>
                <a:cubicBezTo>
                  <a:pt x="13812" y="20745"/>
                  <a:pt x="13812" y="20745"/>
                  <a:pt x="13812" y="20745"/>
                </a:cubicBezTo>
                <a:cubicBezTo>
                  <a:pt x="13812" y="20784"/>
                  <a:pt x="13812" y="20784"/>
                  <a:pt x="13812" y="20784"/>
                </a:cubicBezTo>
                <a:cubicBezTo>
                  <a:pt x="13798" y="20794"/>
                  <a:pt x="13798" y="20794"/>
                  <a:pt x="13798" y="20794"/>
                </a:cubicBezTo>
                <a:cubicBezTo>
                  <a:pt x="13785" y="20784"/>
                  <a:pt x="13757" y="20764"/>
                  <a:pt x="13744" y="20745"/>
                </a:cubicBezTo>
                <a:cubicBezTo>
                  <a:pt x="13744" y="20745"/>
                  <a:pt x="13744" y="20745"/>
                  <a:pt x="13744" y="20745"/>
                </a:cubicBezTo>
                <a:cubicBezTo>
                  <a:pt x="13744" y="20715"/>
                  <a:pt x="13744" y="20715"/>
                  <a:pt x="13744" y="20715"/>
                </a:cubicBezTo>
                <a:cubicBezTo>
                  <a:pt x="13730" y="20686"/>
                  <a:pt x="13716" y="20666"/>
                  <a:pt x="13703" y="20666"/>
                </a:cubicBezTo>
                <a:cubicBezTo>
                  <a:pt x="13730" y="20646"/>
                  <a:pt x="13730" y="20646"/>
                  <a:pt x="13730" y="20646"/>
                </a:cubicBezTo>
                <a:cubicBezTo>
                  <a:pt x="13580" y="20646"/>
                  <a:pt x="13580" y="20646"/>
                  <a:pt x="13580" y="20646"/>
                </a:cubicBezTo>
                <a:cubicBezTo>
                  <a:pt x="13498" y="20656"/>
                  <a:pt x="13457" y="20676"/>
                  <a:pt x="13429" y="20715"/>
                </a:cubicBezTo>
                <a:cubicBezTo>
                  <a:pt x="13429" y="20705"/>
                  <a:pt x="13416" y="20695"/>
                  <a:pt x="13416" y="20686"/>
                </a:cubicBezTo>
                <a:cubicBezTo>
                  <a:pt x="13402" y="20676"/>
                  <a:pt x="13402" y="20676"/>
                  <a:pt x="13402" y="20676"/>
                </a:cubicBezTo>
                <a:cubicBezTo>
                  <a:pt x="13388" y="20676"/>
                  <a:pt x="13388" y="20676"/>
                  <a:pt x="13388" y="20676"/>
                </a:cubicBezTo>
                <a:cubicBezTo>
                  <a:pt x="13320" y="20656"/>
                  <a:pt x="13252" y="20676"/>
                  <a:pt x="13211" y="20695"/>
                </a:cubicBezTo>
                <a:cubicBezTo>
                  <a:pt x="13197" y="20646"/>
                  <a:pt x="13184" y="20627"/>
                  <a:pt x="13156" y="20607"/>
                </a:cubicBezTo>
                <a:cubicBezTo>
                  <a:pt x="13143" y="20597"/>
                  <a:pt x="13143" y="20597"/>
                  <a:pt x="13143" y="20587"/>
                </a:cubicBezTo>
                <a:cubicBezTo>
                  <a:pt x="13184" y="20489"/>
                  <a:pt x="13184" y="20489"/>
                  <a:pt x="13184" y="20489"/>
                </a:cubicBezTo>
                <a:cubicBezTo>
                  <a:pt x="13061" y="20558"/>
                  <a:pt x="13061" y="20558"/>
                  <a:pt x="13061" y="20558"/>
                </a:cubicBezTo>
                <a:cubicBezTo>
                  <a:pt x="13020" y="20577"/>
                  <a:pt x="12965" y="20597"/>
                  <a:pt x="12924" y="20627"/>
                </a:cubicBezTo>
                <a:cubicBezTo>
                  <a:pt x="12924" y="20617"/>
                  <a:pt x="12938" y="20607"/>
                  <a:pt x="12951" y="20587"/>
                </a:cubicBezTo>
                <a:cubicBezTo>
                  <a:pt x="12965" y="20568"/>
                  <a:pt x="12979" y="20548"/>
                  <a:pt x="12979" y="20528"/>
                </a:cubicBezTo>
                <a:cubicBezTo>
                  <a:pt x="13020" y="20469"/>
                  <a:pt x="13020" y="20469"/>
                  <a:pt x="13020" y="20469"/>
                </a:cubicBezTo>
                <a:cubicBezTo>
                  <a:pt x="12924" y="20489"/>
                  <a:pt x="12924" y="20489"/>
                  <a:pt x="12924" y="20489"/>
                </a:cubicBezTo>
                <a:cubicBezTo>
                  <a:pt x="12883" y="20489"/>
                  <a:pt x="12842" y="20519"/>
                  <a:pt x="12815" y="20548"/>
                </a:cubicBezTo>
                <a:cubicBezTo>
                  <a:pt x="12815" y="20528"/>
                  <a:pt x="12801" y="20499"/>
                  <a:pt x="12760" y="20479"/>
                </a:cubicBezTo>
                <a:cubicBezTo>
                  <a:pt x="12733" y="20460"/>
                  <a:pt x="12705" y="20450"/>
                  <a:pt x="12692" y="20450"/>
                </a:cubicBezTo>
                <a:cubicBezTo>
                  <a:pt x="12651" y="20450"/>
                  <a:pt x="12623" y="20469"/>
                  <a:pt x="12610" y="20489"/>
                </a:cubicBezTo>
                <a:cubicBezTo>
                  <a:pt x="12610" y="20489"/>
                  <a:pt x="12610" y="20479"/>
                  <a:pt x="12610" y="20479"/>
                </a:cubicBezTo>
                <a:cubicBezTo>
                  <a:pt x="12596" y="20460"/>
                  <a:pt x="12569" y="20440"/>
                  <a:pt x="12528" y="20430"/>
                </a:cubicBezTo>
                <a:cubicBezTo>
                  <a:pt x="12555" y="20410"/>
                  <a:pt x="12569" y="20381"/>
                  <a:pt x="12596" y="20361"/>
                </a:cubicBezTo>
                <a:cubicBezTo>
                  <a:pt x="12610" y="20351"/>
                  <a:pt x="12623" y="20342"/>
                  <a:pt x="12623" y="20332"/>
                </a:cubicBezTo>
                <a:cubicBezTo>
                  <a:pt x="12842" y="20066"/>
                  <a:pt x="12842" y="20066"/>
                  <a:pt x="12842" y="20066"/>
                </a:cubicBezTo>
                <a:cubicBezTo>
                  <a:pt x="12555" y="20283"/>
                  <a:pt x="12555" y="20283"/>
                  <a:pt x="12555" y="20283"/>
                </a:cubicBezTo>
                <a:cubicBezTo>
                  <a:pt x="12541" y="20253"/>
                  <a:pt x="12514" y="20243"/>
                  <a:pt x="12473" y="20243"/>
                </a:cubicBezTo>
                <a:cubicBezTo>
                  <a:pt x="12473" y="20243"/>
                  <a:pt x="12473" y="20243"/>
                  <a:pt x="12473" y="20243"/>
                </a:cubicBezTo>
                <a:cubicBezTo>
                  <a:pt x="12459" y="20243"/>
                  <a:pt x="12459" y="20243"/>
                  <a:pt x="12459" y="20243"/>
                </a:cubicBezTo>
                <a:cubicBezTo>
                  <a:pt x="12391" y="20263"/>
                  <a:pt x="12364" y="20302"/>
                  <a:pt x="12350" y="20342"/>
                </a:cubicBezTo>
                <a:cubicBezTo>
                  <a:pt x="12337" y="20342"/>
                  <a:pt x="12337" y="20342"/>
                  <a:pt x="12323" y="20342"/>
                </a:cubicBezTo>
                <a:cubicBezTo>
                  <a:pt x="12282" y="20342"/>
                  <a:pt x="12282" y="20342"/>
                  <a:pt x="12282" y="20342"/>
                </a:cubicBezTo>
                <a:cubicBezTo>
                  <a:pt x="12268" y="20332"/>
                  <a:pt x="12268" y="20332"/>
                  <a:pt x="12268" y="20332"/>
                </a:cubicBezTo>
                <a:cubicBezTo>
                  <a:pt x="12296" y="20292"/>
                  <a:pt x="12309" y="20214"/>
                  <a:pt x="12309" y="20145"/>
                </a:cubicBezTo>
                <a:cubicBezTo>
                  <a:pt x="12296" y="19968"/>
                  <a:pt x="12227" y="19929"/>
                  <a:pt x="12159" y="19929"/>
                </a:cubicBezTo>
                <a:cubicBezTo>
                  <a:pt x="12145" y="19929"/>
                  <a:pt x="12132" y="19929"/>
                  <a:pt x="12132" y="19929"/>
                </a:cubicBezTo>
                <a:cubicBezTo>
                  <a:pt x="12118" y="19890"/>
                  <a:pt x="12104" y="19850"/>
                  <a:pt x="12077" y="19811"/>
                </a:cubicBezTo>
                <a:cubicBezTo>
                  <a:pt x="12036" y="19713"/>
                  <a:pt x="12036" y="19713"/>
                  <a:pt x="12036" y="19713"/>
                </a:cubicBezTo>
                <a:cubicBezTo>
                  <a:pt x="11995" y="19811"/>
                  <a:pt x="11995" y="19811"/>
                  <a:pt x="11995" y="19811"/>
                </a:cubicBezTo>
                <a:cubicBezTo>
                  <a:pt x="11954" y="19899"/>
                  <a:pt x="11886" y="19978"/>
                  <a:pt x="11831" y="20057"/>
                </a:cubicBezTo>
                <a:cubicBezTo>
                  <a:pt x="11817" y="20066"/>
                  <a:pt x="11817" y="20076"/>
                  <a:pt x="11804" y="20096"/>
                </a:cubicBezTo>
                <a:cubicBezTo>
                  <a:pt x="11790" y="19703"/>
                  <a:pt x="11763" y="19320"/>
                  <a:pt x="11722" y="18917"/>
                </a:cubicBezTo>
                <a:cubicBezTo>
                  <a:pt x="11708" y="18710"/>
                  <a:pt x="11694" y="18494"/>
                  <a:pt x="11667" y="18288"/>
                </a:cubicBezTo>
                <a:cubicBezTo>
                  <a:pt x="11653" y="18101"/>
                  <a:pt x="11653" y="17885"/>
                  <a:pt x="11653" y="17649"/>
                </a:cubicBezTo>
                <a:cubicBezTo>
                  <a:pt x="11653" y="17620"/>
                  <a:pt x="11667" y="17580"/>
                  <a:pt x="11653" y="17551"/>
                </a:cubicBezTo>
                <a:cubicBezTo>
                  <a:pt x="11667" y="17295"/>
                  <a:pt x="11681" y="17030"/>
                  <a:pt x="11694" y="16774"/>
                </a:cubicBezTo>
                <a:cubicBezTo>
                  <a:pt x="11694" y="16489"/>
                  <a:pt x="11708" y="16204"/>
                  <a:pt x="11722" y="15919"/>
                </a:cubicBezTo>
                <a:cubicBezTo>
                  <a:pt x="11735" y="15379"/>
                  <a:pt x="11708" y="14848"/>
                  <a:pt x="11681" y="14318"/>
                </a:cubicBezTo>
                <a:cubicBezTo>
                  <a:pt x="11653" y="13807"/>
                  <a:pt x="11626" y="13315"/>
                  <a:pt x="11653" y="12893"/>
                </a:cubicBezTo>
                <a:cubicBezTo>
                  <a:pt x="11804" y="12824"/>
                  <a:pt x="12091" y="12794"/>
                  <a:pt x="12350" y="12824"/>
                </a:cubicBezTo>
                <a:cubicBezTo>
                  <a:pt x="12760" y="12873"/>
                  <a:pt x="13621" y="13187"/>
                  <a:pt x="13744" y="13325"/>
                </a:cubicBezTo>
                <a:cubicBezTo>
                  <a:pt x="13771" y="13374"/>
                  <a:pt x="13785" y="13433"/>
                  <a:pt x="13785" y="13502"/>
                </a:cubicBezTo>
                <a:cubicBezTo>
                  <a:pt x="13785" y="13551"/>
                  <a:pt x="13785" y="13600"/>
                  <a:pt x="13812" y="13659"/>
                </a:cubicBezTo>
                <a:cubicBezTo>
                  <a:pt x="13921" y="13905"/>
                  <a:pt x="14181" y="14042"/>
                  <a:pt x="14440" y="14170"/>
                </a:cubicBezTo>
                <a:cubicBezTo>
                  <a:pt x="14509" y="14111"/>
                  <a:pt x="14509" y="14111"/>
                  <a:pt x="14509" y="14111"/>
                </a:cubicBezTo>
                <a:cubicBezTo>
                  <a:pt x="14140" y="13925"/>
                  <a:pt x="13935" y="13669"/>
                  <a:pt x="13867" y="13355"/>
                </a:cubicBezTo>
                <a:cubicBezTo>
                  <a:pt x="14044" y="13443"/>
                  <a:pt x="14181" y="13561"/>
                  <a:pt x="14318" y="13679"/>
                </a:cubicBezTo>
                <a:cubicBezTo>
                  <a:pt x="14399" y="13757"/>
                  <a:pt x="14495" y="13836"/>
                  <a:pt x="14604" y="13915"/>
                </a:cubicBezTo>
                <a:cubicBezTo>
                  <a:pt x="14645" y="14308"/>
                  <a:pt x="14850" y="14662"/>
                  <a:pt x="15124" y="14819"/>
                </a:cubicBezTo>
                <a:cubicBezTo>
                  <a:pt x="15315" y="14917"/>
                  <a:pt x="15315" y="14917"/>
                  <a:pt x="15315" y="14917"/>
                </a:cubicBezTo>
                <a:cubicBezTo>
                  <a:pt x="15206" y="14779"/>
                  <a:pt x="15206" y="14779"/>
                  <a:pt x="15206" y="14779"/>
                </a:cubicBezTo>
                <a:cubicBezTo>
                  <a:pt x="15165" y="14730"/>
                  <a:pt x="15124" y="14691"/>
                  <a:pt x="15096" y="14652"/>
                </a:cubicBezTo>
                <a:cubicBezTo>
                  <a:pt x="15028" y="14593"/>
                  <a:pt x="14973" y="14534"/>
                  <a:pt x="14946" y="14455"/>
                </a:cubicBezTo>
                <a:cubicBezTo>
                  <a:pt x="15014" y="14475"/>
                  <a:pt x="15083" y="14524"/>
                  <a:pt x="15151" y="14563"/>
                </a:cubicBezTo>
                <a:cubicBezTo>
                  <a:pt x="15233" y="14612"/>
                  <a:pt x="15301" y="14662"/>
                  <a:pt x="15397" y="14671"/>
                </a:cubicBezTo>
                <a:cubicBezTo>
                  <a:pt x="15588" y="14671"/>
                  <a:pt x="15588" y="14671"/>
                  <a:pt x="15588" y="14671"/>
                </a:cubicBezTo>
                <a:cubicBezTo>
                  <a:pt x="15438" y="14603"/>
                  <a:pt x="15438" y="14603"/>
                  <a:pt x="15438" y="14603"/>
                </a:cubicBezTo>
                <a:cubicBezTo>
                  <a:pt x="15383" y="14573"/>
                  <a:pt x="15342" y="14544"/>
                  <a:pt x="15288" y="14514"/>
                </a:cubicBezTo>
                <a:cubicBezTo>
                  <a:pt x="15192" y="14445"/>
                  <a:pt x="15083" y="14367"/>
                  <a:pt x="14878" y="14357"/>
                </a:cubicBezTo>
                <a:cubicBezTo>
                  <a:pt x="14809" y="14249"/>
                  <a:pt x="14768" y="14151"/>
                  <a:pt x="14768" y="14023"/>
                </a:cubicBezTo>
                <a:cubicBezTo>
                  <a:pt x="14796" y="14042"/>
                  <a:pt x="14823" y="14052"/>
                  <a:pt x="14850" y="14052"/>
                </a:cubicBezTo>
                <a:cubicBezTo>
                  <a:pt x="14864" y="14062"/>
                  <a:pt x="14905" y="14052"/>
                  <a:pt x="14932" y="14033"/>
                </a:cubicBezTo>
                <a:cubicBezTo>
                  <a:pt x="14960" y="13993"/>
                  <a:pt x="14960" y="13993"/>
                  <a:pt x="14960" y="13993"/>
                </a:cubicBezTo>
                <a:cubicBezTo>
                  <a:pt x="14919" y="13974"/>
                  <a:pt x="14919" y="13974"/>
                  <a:pt x="14919" y="13974"/>
                </a:cubicBezTo>
                <a:cubicBezTo>
                  <a:pt x="14714" y="13895"/>
                  <a:pt x="14796" y="13699"/>
                  <a:pt x="14878" y="13482"/>
                </a:cubicBezTo>
                <a:cubicBezTo>
                  <a:pt x="14905" y="13423"/>
                  <a:pt x="14932" y="13364"/>
                  <a:pt x="14946" y="13305"/>
                </a:cubicBezTo>
                <a:cubicBezTo>
                  <a:pt x="14973" y="13335"/>
                  <a:pt x="15001" y="13355"/>
                  <a:pt x="15042" y="13374"/>
                </a:cubicBezTo>
                <a:cubicBezTo>
                  <a:pt x="15397" y="13640"/>
                  <a:pt x="15766" y="13905"/>
                  <a:pt x="16230" y="14101"/>
                </a:cubicBezTo>
                <a:cubicBezTo>
                  <a:pt x="16258" y="14151"/>
                  <a:pt x="16285" y="14190"/>
                  <a:pt x="16326" y="14229"/>
                </a:cubicBezTo>
                <a:cubicBezTo>
                  <a:pt x="16340" y="14259"/>
                  <a:pt x="16367" y="14288"/>
                  <a:pt x="16381" y="14318"/>
                </a:cubicBezTo>
                <a:cubicBezTo>
                  <a:pt x="16340" y="14396"/>
                  <a:pt x="16353" y="14573"/>
                  <a:pt x="16435" y="14662"/>
                </a:cubicBezTo>
                <a:cubicBezTo>
                  <a:pt x="16462" y="14711"/>
                  <a:pt x="16517" y="14730"/>
                  <a:pt x="16544" y="14730"/>
                </a:cubicBezTo>
                <a:cubicBezTo>
                  <a:pt x="16695" y="14721"/>
                  <a:pt x="16695" y="14721"/>
                  <a:pt x="16695" y="14721"/>
                </a:cubicBezTo>
                <a:cubicBezTo>
                  <a:pt x="16585" y="14662"/>
                  <a:pt x="16585" y="14662"/>
                  <a:pt x="16585" y="14662"/>
                </a:cubicBezTo>
                <a:cubicBezTo>
                  <a:pt x="16531" y="14622"/>
                  <a:pt x="16517" y="14544"/>
                  <a:pt x="16517" y="14465"/>
                </a:cubicBezTo>
                <a:cubicBezTo>
                  <a:pt x="16544" y="14485"/>
                  <a:pt x="16572" y="14524"/>
                  <a:pt x="16599" y="14553"/>
                </a:cubicBezTo>
                <a:cubicBezTo>
                  <a:pt x="16654" y="14622"/>
                  <a:pt x="16708" y="14691"/>
                  <a:pt x="16790" y="14701"/>
                </a:cubicBezTo>
                <a:cubicBezTo>
                  <a:pt x="16913" y="14721"/>
                  <a:pt x="16913" y="14721"/>
                  <a:pt x="16913" y="14721"/>
                </a:cubicBezTo>
                <a:cubicBezTo>
                  <a:pt x="16845" y="14652"/>
                  <a:pt x="16845" y="14652"/>
                  <a:pt x="16845" y="14652"/>
                </a:cubicBezTo>
                <a:cubicBezTo>
                  <a:pt x="16804" y="14603"/>
                  <a:pt x="16763" y="14563"/>
                  <a:pt x="16722" y="14514"/>
                </a:cubicBezTo>
                <a:cubicBezTo>
                  <a:pt x="16613" y="14406"/>
                  <a:pt x="16490" y="14278"/>
                  <a:pt x="16435" y="14170"/>
                </a:cubicBezTo>
                <a:cubicBezTo>
                  <a:pt x="16599" y="14219"/>
                  <a:pt x="16777" y="14278"/>
                  <a:pt x="16941" y="14337"/>
                </a:cubicBezTo>
                <a:cubicBezTo>
                  <a:pt x="17323" y="14465"/>
                  <a:pt x="17719" y="14593"/>
                  <a:pt x="18157" y="14691"/>
                </a:cubicBezTo>
                <a:cubicBezTo>
                  <a:pt x="18170" y="14701"/>
                  <a:pt x="18198" y="14721"/>
                  <a:pt x="18211" y="14740"/>
                </a:cubicBezTo>
                <a:cubicBezTo>
                  <a:pt x="18266" y="14779"/>
                  <a:pt x="18293" y="14799"/>
                  <a:pt x="18321" y="14799"/>
                </a:cubicBezTo>
                <a:cubicBezTo>
                  <a:pt x="18348" y="14799"/>
                  <a:pt x="18348" y="14799"/>
                  <a:pt x="18348" y="14799"/>
                </a:cubicBezTo>
                <a:cubicBezTo>
                  <a:pt x="18362" y="14779"/>
                  <a:pt x="18362" y="14779"/>
                  <a:pt x="18362" y="14779"/>
                </a:cubicBezTo>
                <a:cubicBezTo>
                  <a:pt x="18375" y="14770"/>
                  <a:pt x="18375" y="14760"/>
                  <a:pt x="18375" y="14750"/>
                </a:cubicBezTo>
                <a:cubicBezTo>
                  <a:pt x="18403" y="14740"/>
                  <a:pt x="18403" y="14730"/>
                  <a:pt x="18403" y="14721"/>
                </a:cubicBezTo>
                <a:cubicBezTo>
                  <a:pt x="18416" y="14681"/>
                  <a:pt x="18348" y="14652"/>
                  <a:pt x="18252" y="14622"/>
                </a:cubicBezTo>
                <a:cubicBezTo>
                  <a:pt x="18239" y="14622"/>
                  <a:pt x="18225" y="14612"/>
                  <a:pt x="18225" y="14612"/>
                </a:cubicBezTo>
                <a:cubicBezTo>
                  <a:pt x="17842" y="14475"/>
                  <a:pt x="17433" y="14357"/>
                  <a:pt x="17036" y="14239"/>
                </a:cubicBezTo>
                <a:cubicBezTo>
                  <a:pt x="16831" y="14190"/>
                  <a:pt x="16640" y="14131"/>
                  <a:pt x="16449" y="14072"/>
                </a:cubicBezTo>
                <a:cubicBezTo>
                  <a:pt x="15916" y="13915"/>
                  <a:pt x="15533" y="13590"/>
                  <a:pt x="15165" y="13286"/>
                </a:cubicBezTo>
                <a:cubicBezTo>
                  <a:pt x="14905" y="13060"/>
                  <a:pt x="14645" y="12844"/>
                  <a:pt x="14331" y="12676"/>
                </a:cubicBezTo>
                <a:cubicBezTo>
                  <a:pt x="14659" y="12706"/>
                  <a:pt x="15069" y="12765"/>
                  <a:pt x="15438" y="12853"/>
                </a:cubicBezTo>
                <a:cubicBezTo>
                  <a:pt x="15465" y="12873"/>
                  <a:pt x="15492" y="12912"/>
                  <a:pt x="15506" y="12952"/>
                </a:cubicBezTo>
                <a:cubicBezTo>
                  <a:pt x="15533" y="13020"/>
                  <a:pt x="15561" y="13079"/>
                  <a:pt x="15643" y="13079"/>
                </a:cubicBezTo>
                <a:cubicBezTo>
                  <a:pt x="15656" y="13079"/>
                  <a:pt x="15656" y="13079"/>
                  <a:pt x="15670" y="13079"/>
                </a:cubicBezTo>
                <a:cubicBezTo>
                  <a:pt x="15725" y="13070"/>
                  <a:pt x="15725" y="13070"/>
                  <a:pt x="15725" y="13070"/>
                </a:cubicBezTo>
                <a:cubicBezTo>
                  <a:pt x="15697" y="13020"/>
                  <a:pt x="15697" y="13020"/>
                  <a:pt x="15697" y="13020"/>
                </a:cubicBezTo>
                <a:cubicBezTo>
                  <a:pt x="15670" y="12981"/>
                  <a:pt x="15656" y="12952"/>
                  <a:pt x="15643" y="12932"/>
                </a:cubicBezTo>
                <a:cubicBezTo>
                  <a:pt x="15779" y="12991"/>
                  <a:pt x="15930" y="13040"/>
                  <a:pt x="16080" y="13099"/>
                </a:cubicBezTo>
                <a:cubicBezTo>
                  <a:pt x="16258" y="13168"/>
                  <a:pt x="16462" y="13246"/>
                  <a:pt x="16626" y="13315"/>
                </a:cubicBezTo>
                <a:cubicBezTo>
                  <a:pt x="16681" y="13345"/>
                  <a:pt x="16763" y="13433"/>
                  <a:pt x="16777" y="13453"/>
                </a:cubicBezTo>
                <a:cubicBezTo>
                  <a:pt x="16818" y="13757"/>
                  <a:pt x="16954" y="13983"/>
                  <a:pt x="17200" y="14160"/>
                </a:cubicBezTo>
                <a:cubicBezTo>
                  <a:pt x="17364" y="14268"/>
                  <a:pt x="17364" y="14268"/>
                  <a:pt x="17364" y="14268"/>
                </a:cubicBezTo>
                <a:cubicBezTo>
                  <a:pt x="17282" y="14121"/>
                  <a:pt x="17282" y="14121"/>
                  <a:pt x="17282" y="14121"/>
                </a:cubicBezTo>
                <a:cubicBezTo>
                  <a:pt x="17241" y="14042"/>
                  <a:pt x="17187" y="13983"/>
                  <a:pt x="17146" y="13925"/>
                </a:cubicBezTo>
                <a:cubicBezTo>
                  <a:pt x="17036" y="13807"/>
                  <a:pt x="16954" y="13699"/>
                  <a:pt x="16954" y="13531"/>
                </a:cubicBezTo>
                <a:cubicBezTo>
                  <a:pt x="17405" y="13787"/>
                  <a:pt x="17856" y="13944"/>
                  <a:pt x="18375" y="14033"/>
                </a:cubicBezTo>
                <a:cubicBezTo>
                  <a:pt x="18703" y="14308"/>
                  <a:pt x="19127" y="14504"/>
                  <a:pt x="19632" y="14632"/>
                </a:cubicBezTo>
                <a:cubicBezTo>
                  <a:pt x="19714" y="14809"/>
                  <a:pt x="19878" y="14917"/>
                  <a:pt x="20042" y="15025"/>
                </a:cubicBezTo>
                <a:cubicBezTo>
                  <a:pt x="20083" y="15055"/>
                  <a:pt x="20124" y="15074"/>
                  <a:pt x="20165" y="15104"/>
                </a:cubicBezTo>
                <a:cubicBezTo>
                  <a:pt x="20411" y="15281"/>
                  <a:pt x="20411" y="15281"/>
                  <a:pt x="20411" y="15281"/>
                </a:cubicBezTo>
                <a:cubicBezTo>
                  <a:pt x="20233" y="15064"/>
                  <a:pt x="20233" y="15064"/>
                  <a:pt x="20233" y="15064"/>
                </a:cubicBezTo>
                <a:cubicBezTo>
                  <a:pt x="20179" y="14986"/>
                  <a:pt x="20097" y="14927"/>
                  <a:pt x="20015" y="14868"/>
                </a:cubicBezTo>
                <a:cubicBezTo>
                  <a:pt x="19933" y="14809"/>
                  <a:pt x="19851" y="14750"/>
                  <a:pt x="19810" y="14671"/>
                </a:cubicBezTo>
                <a:cubicBezTo>
                  <a:pt x="19892" y="14681"/>
                  <a:pt x="19974" y="14691"/>
                  <a:pt x="20056" y="14711"/>
                </a:cubicBezTo>
                <a:cubicBezTo>
                  <a:pt x="20233" y="14740"/>
                  <a:pt x="20384" y="14770"/>
                  <a:pt x="20466" y="14740"/>
                </a:cubicBezTo>
                <a:cubicBezTo>
                  <a:pt x="20602" y="14691"/>
                  <a:pt x="20602" y="14691"/>
                  <a:pt x="20602" y="14691"/>
                </a:cubicBezTo>
                <a:cubicBezTo>
                  <a:pt x="20452" y="14671"/>
                  <a:pt x="20452" y="14671"/>
                  <a:pt x="20452" y="14671"/>
                </a:cubicBezTo>
                <a:cubicBezTo>
                  <a:pt x="19700" y="14593"/>
                  <a:pt x="19031" y="14386"/>
                  <a:pt x="18676" y="14111"/>
                </a:cubicBezTo>
                <a:cubicBezTo>
                  <a:pt x="18922" y="14151"/>
                  <a:pt x="19181" y="14180"/>
                  <a:pt x="19441" y="14210"/>
                </a:cubicBezTo>
                <a:cubicBezTo>
                  <a:pt x="19659" y="14239"/>
                  <a:pt x="19892" y="14259"/>
                  <a:pt x="20110" y="14298"/>
                </a:cubicBezTo>
                <a:cubicBezTo>
                  <a:pt x="20261" y="14524"/>
                  <a:pt x="20657" y="14681"/>
                  <a:pt x="20985" y="14711"/>
                </a:cubicBezTo>
                <a:cubicBezTo>
                  <a:pt x="21381" y="14750"/>
                  <a:pt x="21381" y="14750"/>
                  <a:pt x="21381" y="14750"/>
                </a:cubicBezTo>
                <a:cubicBezTo>
                  <a:pt x="20957" y="14632"/>
                  <a:pt x="20957" y="14632"/>
                  <a:pt x="20957" y="14632"/>
                </a:cubicBezTo>
                <a:cubicBezTo>
                  <a:pt x="20670" y="14553"/>
                  <a:pt x="20411" y="14475"/>
                  <a:pt x="20274" y="14308"/>
                </a:cubicBezTo>
                <a:cubicBezTo>
                  <a:pt x="20329" y="14318"/>
                  <a:pt x="20370" y="14327"/>
                  <a:pt x="20425" y="14337"/>
                </a:cubicBezTo>
                <a:cubicBezTo>
                  <a:pt x="20588" y="14367"/>
                  <a:pt x="20725" y="14386"/>
                  <a:pt x="20793" y="14347"/>
                </a:cubicBezTo>
                <a:cubicBezTo>
                  <a:pt x="20848" y="14298"/>
                  <a:pt x="20848" y="14298"/>
                  <a:pt x="20848" y="14298"/>
                </a:cubicBezTo>
                <a:cubicBezTo>
                  <a:pt x="20766" y="14278"/>
                  <a:pt x="20766" y="14278"/>
                  <a:pt x="20766" y="14278"/>
                </a:cubicBezTo>
                <a:cubicBezTo>
                  <a:pt x="20370" y="14210"/>
                  <a:pt x="19987" y="14160"/>
                  <a:pt x="19632" y="14121"/>
                </a:cubicBezTo>
                <a:cubicBezTo>
                  <a:pt x="19168" y="14062"/>
                  <a:pt x="18730" y="14003"/>
                  <a:pt x="18293" y="13905"/>
                </a:cubicBezTo>
                <a:cubicBezTo>
                  <a:pt x="17856" y="13797"/>
                  <a:pt x="17487" y="13590"/>
                  <a:pt x="17146" y="13384"/>
                </a:cubicBezTo>
                <a:cubicBezTo>
                  <a:pt x="16954" y="13276"/>
                  <a:pt x="16749" y="13158"/>
                  <a:pt x="16531" y="13060"/>
                </a:cubicBezTo>
                <a:cubicBezTo>
                  <a:pt x="16353" y="12971"/>
                  <a:pt x="16162" y="12903"/>
                  <a:pt x="15984" y="12834"/>
                </a:cubicBezTo>
                <a:cubicBezTo>
                  <a:pt x="15820" y="12775"/>
                  <a:pt x="15656" y="12716"/>
                  <a:pt x="15506" y="12647"/>
                </a:cubicBezTo>
                <a:cubicBezTo>
                  <a:pt x="15492" y="12608"/>
                  <a:pt x="15479" y="12568"/>
                  <a:pt x="15465" y="12529"/>
                </a:cubicBezTo>
                <a:cubicBezTo>
                  <a:pt x="15438" y="12480"/>
                  <a:pt x="15424" y="12431"/>
                  <a:pt x="15424" y="12401"/>
                </a:cubicBezTo>
                <a:cubicBezTo>
                  <a:pt x="15479" y="12401"/>
                  <a:pt x="15533" y="12411"/>
                  <a:pt x="15588" y="12421"/>
                </a:cubicBezTo>
                <a:cubicBezTo>
                  <a:pt x="15711" y="12441"/>
                  <a:pt x="15834" y="12460"/>
                  <a:pt x="15971" y="12480"/>
                </a:cubicBezTo>
                <a:cubicBezTo>
                  <a:pt x="16039" y="12627"/>
                  <a:pt x="16203" y="12922"/>
                  <a:pt x="16476" y="12991"/>
                </a:cubicBezTo>
                <a:cubicBezTo>
                  <a:pt x="16681" y="13040"/>
                  <a:pt x="16681" y="13040"/>
                  <a:pt x="16681" y="13040"/>
                </a:cubicBezTo>
                <a:cubicBezTo>
                  <a:pt x="16503" y="12903"/>
                  <a:pt x="16503" y="12903"/>
                  <a:pt x="16503" y="12903"/>
                </a:cubicBezTo>
                <a:cubicBezTo>
                  <a:pt x="16340" y="12794"/>
                  <a:pt x="16203" y="12686"/>
                  <a:pt x="16148" y="12509"/>
                </a:cubicBezTo>
                <a:cubicBezTo>
                  <a:pt x="16176" y="12519"/>
                  <a:pt x="16176" y="12519"/>
                  <a:pt x="16176" y="12519"/>
                </a:cubicBezTo>
                <a:cubicBezTo>
                  <a:pt x="16340" y="12539"/>
                  <a:pt x="16531" y="12559"/>
                  <a:pt x="16681" y="12598"/>
                </a:cubicBezTo>
                <a:cubicBezTo>
                  <a:pt x="16722" y="12529"/>
                  <a:pt x="16722" y="12529"/>
                  <a:pt x="16722" y="12529"/>
                </a:cubicBezTo>
                <a:cubicBezTo>
                  <a:pt x="16503" y="12460"/>
                  <a:pt x="16271" y="12421"/>
                  <a:pt x="16012" y="12382"/>
                </a:cubicBezTo>
                <a:cubicBezTo>
                  <a:pt x="15820" y="12352"/>
                  <a:pt x="15602" y="12313"/>
                  <a:pt x="15397" y="12264"/>
                </a:cubicBezTo>
                <a:cubicBezTo>
                  <a:pt x="15042" y="12175"/>
                  <a:pt x="14714" y="12087"/>
                  <a:pt x="14386" y="11979"/>
                </a:cubicBezTo>
                <a:cubicBezTo>
                  <a:pt x="14331" y="11959"/>
                  <a:pt x="14263" y="11939"/>
                  <a:pt x="14195" y="11920"/>
                </a:cubicBezTo>
                <a:cubicBezTo>
                  <a:pt x="13826" y="11812"/>
                  <a:pt x="13402" y="11684"/>
                  <a:pt x="13484" y="11487"/>
                </a:cubicBezTo>
                <a:cubicBezTo>
                  <a:pt x="13484" y="11487"/>
                  <a:pt x="13484" y="11487"/>
                  <a:pt x="13484" y="11487"/>
                </a:cubicBezTo>
                <a:cubicBezTo>
                  <a:pt x="13621" y="11527"/>
                  <a:pt x="13757" y="11586"/>
                  <a:pt x="13894" y="11654"/>
                </a:cubicBezTo>
                <a:cubicBezTo>
                  <a:pt x="14126" y="11753"/>
                  <a:pt x="14359" y="11861"/>
                  <a:pt x="14645" y="11910"/>
                </a:cubicBezTo>
                <a:cubicBezTo>
                  <a:pt x="15110" y="11989"/>
                  <a:pt x="15615" y="12028"/>
                  <a:pt x="16025" y="12018"/>
                </a:cubicBezTo>
                <a:cubicBezTo>
                  <a:pt x="16121" y="12048"/>
                  <a:pt x="16176" y="12097"/>
                  <a:pt x="16244" y="12146"/>
                </a:cubicBezTo>
                <a:cubicBezTo>
                  <a:pt x="16285" y="12185"/>
                  <a:pt x="16340" y="12234"/>
                  <a:pt x="16408" y="12264"/>
                </a:cubicBezTo>
                <a:cubicBezTo>
                  <a:pt x="16599" y="12362"/>
                  <a:pt x="16831" y="12401"/>
                  <a:pt x="17064" y="12441"/>
                </a:cubicBezTo>
                <a:cubicBezTo>
                  <a:pt x="17255" y="12470"/>
                  <a:pt x="17446" y="12500"/>
                  <a:pt x="17610" y="12568"/>
                </a:cubicBezTo>
                <a:cubicBezTo>
                  <a:pt x="17706" y="12598"/>
                  <a:pt x="17801" y="12657"/>
                  <a:pt x="17897" y="12716"/>
                </a:cubicBezTo>
                <a:cubicBezTo>
                  <a:pt x="17979" y="12775"/>
                  <a:pt x="18075" y="12834"/>
                  <a:pt x="18170" y="12883"/>
                </a:cubicBezTo>
                <a:cubicBezTo>
                  <a:pt x="18403" y="12981"/>
                  <a:pt x="18635" y="13079"/>
                  <a:pt x="18894" y="13099"/>
                </a:cubicBezTo>
                <a:cubicBezTo>
                  <a:pt x="19263" y="13129"/>
                  <a:pt x="19263" y="13129"/>
                  <a:pt x="19263" y="13129"/>
                </a:cubicBezTo>
                <a:cubicBezTo>
                  <a:pt x="18922" y="13030"/>
                  <a:pt x="18922" y="13030"/>
                  <a:pt x="18922" y="13030"/>
                </a:cubicBezTo>
                <a:cubicBezTo>
                  <a:pt x="18539" y="12922"/>
                  <a:pt x="18198" y="12775"/>
                  <a:pt x="17870" y="12588"/>
                </a:cubicBezTo>
                <a:cubicBezTo>
                  <a:pt x="18485" y="12667"/>
                  <a:pt x="18949" y="12765"/>
                  <a:pt x="19318" y="12903"/>
                </a:cubicBezTo>
                <a:cubicBezTo>
                  <a:pt x="19373" y="12844"/>
                  <a:pt x="19373" y="12844"/>
                  <a:pt x="19373" y="12844"/>
                </a:cubicBezTo>
                <a:cubicBezTo>
                  <a:pt x="18990" y="12657"/>
                  <a:pt x="18430" y="12568"/>
                  <a:pt x="17897" y="12490"/>
                </a:cubicBezTo>
                <a:cubicBezTo>
                  <a:pt x="17255" y="12391"/>
                  <a:pt x="16585" y="12293"/>
                  <a:pt x="16230" y="12018"/>
                </a:cubicBezTo>
                <a:cubicBezTo>
                  <a:pt x="16845" y="11959"/>
                  <a:pt x="17624" y="11989"/>
                  <a:pt x="18239" y="12018"/>
                </a:cubicBezTo>
                <a:cubicBezTo>
                  <a:pt x="18334" y="12028"/>
                  <a:pt x="18416" y="12028"/>
                  <a:pt x="18512" y="12038"/>
                </a:cubicBezTo>
                <a:cubicBezTo>
                  <a:pt x="18826" y="12215"/>
                  <a:pt x="19195" y="12362"/>
                  <a:pt x="19605" y="12470"/>
                </a:cubicBezTo>
                <a:cubicBezTo>
                  <a:pt x="19618" y="12657"/>
                  <a:pt x="19769" y="12765"/>
                  <a:pt x="19933" y="12853"/>
                </a:cubicBezTo>
                <a:cubicBezTo>
                  <a:pt x="20110" y="12952"/>
                  <a:pt x="20110" y="12952"/>
                  <a:pt x="20110" y="12952"/>
                </a:cubicBezTo>
                <a:cubicBezTo>
                  <a:pt x="20015" y="12814"/>
                  <a:pt x="20015" y="12814"/>
                  <a:pt x="20015" y="12814"/>
                </a:cubicBezTo>
                <a:cubicBezTo>
                  <a:pt x="19987" y="12775"/>
                  <a:pt x="19933" y="12735"/>
                  <a:pt x="19892" y="12706"/>
                </a:cubicBezTo>
                <a:cubicBezTo>
                  <a:pt x="19823" y="12647"/>
                  <a:pt x="19755" y="12598"/>
                  <a:pt x="19755" y="12500"/>
                </a:cubicBezTo>
                <a:cubicBezTo>
                  <a:pt x="19905" y="12539"/>
                  <a:pt x="20069" y="12568"/>
                  <a:pt x="20233" y="12588"/>
                </a:cubicBezTo>
                <a:cubicBezTo>
                  <a:pt x="20343" y="12608"/>
                  <a:pt x="20466" y="12627"/>
                  <a:pt x="20561" y="12647"/>
                </a:cubicBezTo>
                <a:cubicBezTo>
                  <a:pt x="20588" y="12578"/>
                  <a:pt x="20588" y="12578"/>
                  <a:pt x="20588" y="12578"/>
                </a:cubicBezTo>
                <a:cubicBezTo>
                  <a:pt x="20466" y="12549"/>
                  <a:pt x="20329" y="12519"/>
                  <a:pt x="20192" y="12490"/>
                </a:cubicBezTo>
                <a:cubicBezTo>
                  <a:pt x="19646" y="12372"/>
                  <a:pt x="19086" y="12244"/>
                  <a:pt x="18703" y="12018"/>
                </a:cubicBezTo>
                <a:cubicBezTo>
                  <a:pt x="18758" y="12018"/>
                  <a:pt x="18799" y="12018"/>
                  <a:pt x="18853" y="12028"/>
                </a:cubicBezTo>
                <a:cubicBezTo>
                  <a:pt x="19140" y="12038"/>
                  <a:pt x="19455" y="12087"/>
                  <a:pt x="19796" y="12136"/>
                </a:cubicBezTo>
                <a:cubicBezTo>
                  <a:pt x="20124" y="12185"/>
                  <a:pt x="20479" y="12234"/>
                  <a:pt x="20793" y="12254"/>
                </a:cubicBezTo>
                <a:cubicBezTo>
                  <a:pt x="20944" y="12264"/>
                  <a:pt x="21067" y="12264"/>
                  <a:pt x="21190" y="12254"/>
                </a:cubicBezTo>
                <a:cubicBezTo>
                  <a:pt x="21190" y="12254"/>
                  <a:pt x="21586" y="12224"/>
                  <a:pt x="21586" y="12126"/>
                </a:cubicBezTo>
                <a:cubicBezTo>
                  <a:pt x="21599" y="12077"/>
                  <a:pt x="21599" y="12077"/>
                  <a:pt x="21599" y="12077"/>
                </a:cubicBezTo>
                <a:cubicBezTo>
                  <a:pt x="21531" y="12087"/>
                  <a:pt x="21531" y="12087"/>
                  <a:pt x="21531" y="12087"/>
                </a:cubicBezTo>
                <a:moveTo>
                  <a:pt x="9044" y="20853"/>
                </a:moveTo>
                <a:cubicBezTo>
                  <a:pt x="9017" y="20843"/>
                  <a:pt x="8989" y="20833"/>
                  <a:pt x="8962" y="20833"/>
                </a:cubicBezTo>
                <a:cubicBezTo>
                  <a:pt x="8962" y="20833"/>
                  <a:pt x="8948" y="20833"/>
                  <a:pt x="8948" y="20833"/>
                </a:cubicBezTo>
                <a:cubicBezTo>
                  <a:pt x="8921" y="20813"/>
                  <a:pt x="8921" y="20794"/>
                  <a:pt x="8989" y="20754"/>
                </a:cubicBezTo>
                <a:cubicBezTo>
                  <a:pt x="9017" y="20813"/>
                  <a:pt x="9017" y="20813"/>
                  <a:pt x="9017" y="20813"/>
                </a:cubicBezTo>
                <a:cubicBezTo>
                  <a:pt x="9044" y="20843"/>
                  <a:pt x="9044" y="20853"/>
                  <a:pt x="9044" y="20853"/>
                </a:cubicBezTo>
                <a:cubicBezTo>
                  <a:pt x="9044" y="20853"/>
                  <a:pt x="9044" y="20853"/>
                  <a:pt x="9044" y="20853"/>
                </a:cubicBezTo>
                <a:moveTo>
                  <a:pt x="10492" y="21226"/>
                </a:moveTo>
                <a:cubicBezTo>
                  <a:pt x="10465" y="21226"/>
                  <a:pt x="10451" y="21226"/>
                  <a:pt x="10437" y="21226"/>
                </a:cubicBezTo>
                <a:cubicBezTo>
                  <a:pt x="10424" y="21226"/>
                  <a:pt x="10396" y="21226"/>
                  <a:pt x="10383" y="21236"/>
                </a:cubicBezTo>
                <a:cubicBezTo>
                  <a:pt x="10396" y="21187"/>
                  <a:pt x="10437" y="21157"/>
                  <a:pt x="10465" y="21157"/>
                </a:cubicBezTo>
                <a:cubicBezTo>
                  <a:pt x="10465" y="21157"/>
                  <a:pt x="10465" y="21157"/>
                  <a:pt x="10478" y="21167"/>
                </a:cubicBezTo>
                <a:cubicBezTo>
                  <a:pt x="10478" y="21167"/>
                  <a:pt x="10506" y="21187"/>
                  <a:pt x="10506" y="21236"/>
                </a:cubicBezTo>
                <a:cubicBezTo>
                  <a:pt x="10492" y="21226"/>
                  <a:pt x="10492" y="21226"/>
                  <a:pt x="10492" y="21226"/>
                </a:cubicBezTo>
                <a:moveTo>
                  <a:pt x="12733" y="21285"/>
                </a:moveTo>
                <a:cubicBezTo>
                  <a:pt x="12733" y="21295"/>
                  <a:pt x="12760" y="21305"/>
                  <a:pt x="12774" y="21315"/>
                </a:cubicBezTo>
                <a:cubicBezTo>
                  <a:pt x="12733" y="21324"/>
                  <a:pt x="12692" y="21295"/>
                  <a:pt x="12678" y="21265"/>
                </a:cubicBezTo>
                <a:cubicBezTo>
                  <a:pt x="12664" y="21256"/>
                  <a:pt x="12651" y="21236"/>
                  <a:pt x="12651" y="21226"/>
                </a:cubicBezTo>
                <a:cubicBezTo>
                  <a:pt x="12678" y="21246"/>
                  <a:pt x="12705" y="21265"/>
                  <a:pt x="12733" y="21285"/>
                </a:cubicBezTo>
                <a:moveTo>
                  <a:pt x="17474" y="9551"/>
                </a:moveTo>
                <a:cubicBezTo>
                  <a:pt x="17405" y="9581"/>
                  <a:pt x="17405" y="9581"/>
                  <a:pt x="17405" y="9581"/>
                </a:cubicBezTo>
                <a:cubicBezTo>
                  <a:pt x="17378" y="9591"/>
                  <a:pt x="17337" y="9601"/>
                  <a:pt x="17310" y="9620"/>
                </a:cubicBezTo>
                <a:cubicBezTo>
                  <a:pt x="17146" y="9669"/>
                  <a:pt x="16982" y="9728"/>
                  <a:pt x="16913" y="9817"/>
                </a:cubicBezTo>
                <a:cubicBezTo>
                  <a:pt x="16859" y="9876"/>
                  <a:pt x="16859" y="9876"/>
                  <a:pt x="16859" y="9876"/>
                </a:cubicBezTo>
                <a:cubicBezTo>
                  <a:pt x="16572" y="9886"/>
                  <a:pt x="16285" y="9905"/>
                  <a:pt x="16012" y="9925"/>
                </a:cubicBezTo>
                <a:cubicBezTo>
                  <a:pt x="15629" y="9945"/>
                  <a:pt x="15247" y="9974"/>
                  <a:pt x="14837" y="9974"/>
                </a:cubicBezTo>
                <a:cubicBezTo>
                  <a:pt x="15028" y="9935"/>
                  <a:pt x="15219" y="9895"/>
                  <a:pt x="15397" y="9856"/>
                </a:cubicBezTo>
                <a:cubicBezTo>
                  <a:pt x="15930" y="9738"/>
                  <a:pt x="16462" y="9620"/>
                  <a:pt x="16886" y="9414"/>
                </a:cubicBezTo>
                <a:cubicBezTo>
                  <a:pt x="16845" y="9355"/>
                  <a:pt x="16845" y="9355"/>
                  <a:pt x="16845" y="9355"/>
                </a:cubicBezTo>
                <a:cubicBezTo>
                  <a:pt x="16353" y="9512"/>
                  <a:pt x="15752" y="9699"/>
                  <a:pt x="15110" y="9817"/>
                </a:cubicBezTo>
                <a:cubicBezTo>
                  <a:pt x="15069" y="9827"/>
                  <a:pt x="15014" y="9836"/>
                  <a:pt x="14946" y="9836"/>
                </a:cubicBezTo>
                <a:cubicBezTo>
                  <a:pt x="14864" y="9846"/>
                  <a:pt x="14782" y="9856"/>
                  <a:pt x="14700" y="9876"/>
                </a:cubicBezTo>
                <a:cubicBezTo>
                  <a:pt x="14645" y="9895"/>
                  <a:pt x="14591" y="9925"/>
                  <a:pt x="14550" y="9945"/>
                </a:cubicBezTo>
                <a:cubicBezTo>
                  <a:pt x="14481" y="9974"/>
                  <a:pt x="14440" y="10004"/>
                  <a:pt x="14372" y="10013"/>
                </a:cubicBezTo>
                <a:cubicBezTo>
                  <a:pt x="14140" y="10053"/>
                  <a:pt x="13908" y="10062"/>
                  <a:pt x="13675" y="10062"/>
                </a:cubicBezTo>
                <a:cubicBezTo>
                  <a:pt x="13361" y="10072"/>
                  <a:pt x="13047" y="10082"/>
                  <a:pt x="12733" y="10180"/>
                </a:cubicBezTo>
                <a:cubicBezTo>
                  <a:pt x="12678" y="10004"/>
                  <a:pt x="12473" y="9915"/>
                  <a:pt x="12282" y="9836"/>
                </a:cubicBezTo>
                <a:cubicBezTo>
                  <a:pt x="12241" y="9827"/>
                  <a:pt x="12214" y="9807"/>
                  <a:pt x="12186" y="9797"/>
                </a:cubicBezTo>
                <a:cubicBezTo>
                  <a:pt x="12309" y="9286"/>
                  <a:pt x="12746" y="8981"/>
                  <a:pt x="13156" y="8687"/>
                </a:cubicBezTo>
                <a:cubicBezTo>
                  <a:pt x="13238" y="8628"/>
                  <a:pt x="13320" y="8569"/>
                  <a:pt x="13402" y="8510"/>
                </a:cubicBezTo>
                <a:cubicBezTo>
                  <a:pt x="13416" y="8500"/>
                  <a:pt x="13443" y="8480"/>
                  <a:pt x="13484" y="8451"/>
                </a:cubicBezTo>
                <a:cubicBezTo>
                  <a:pt x="13552" y="8392"/>
                  <a:pt x="13744" y="8244"/>
                  <a:pt x="13798" y="8244"/>
                </a:cubicBezTo>
                <a:cubicBezTo>
                  <a:pt x="13976" y="8244"/>
                  <a:pt x="14085" y="8598"/>
                  <a:pt x="14085" y="8785"/>
                </a:cubicBezTo>
                <a:cubicBezTo>
                  <a:pt x="14085" y="8864"/>
                  <a:pt x="14085" y="8942"/>
                  <a:pt x="14072" y="9031"/>
                </a:cubicBezTo>
                <a:cubicBezTo>
                  <a:pt x="14044" y="9237"/>
                  <a:pt x="14031" y="9424"/>
                  <a:pt x="14195" y="9512"/>
                </a:cubicBezTo>
                <a:cubicBezTo>
                  <a:pt x="14304" y="9561"/>
                  <a:pt x="14304" y="9561"/>
                  <a:pt x="14304" y="9561"/>
                </a:cubicBezTo>
                <a:cubicBezTo>
                  <a:pt x="14277" y="9473"/>
                  <a:pt x="14277" y="9473"/>
                  <a:pt x="14277" y="9473"/>
                </a:cubicBezTo>
                <a:cubicBezTo>
                  <a:pt x="14236" y="9365"/>
                  <a:pt x="14140" y="9099"/>
                  <a:pt x="14195" y="8942"/>
                </a:cubicBezTo>
                <a:cubicBezTo>
                  <a:pt x="14318" y="9090"/>
                  <a:pt x="14495" y="9208"/>
                  <a:pt x="14673" y="9306"/>
                </a:cubicBezTo>
                <a:cubicBezTo>
                  <a:pt x="14741" y="9247"/>
                  <a:pt x="14741" y="9247"/>
                  <a:pt x="14741" y="9247"/>
                </a:cubicBezTo>
                <a:cubicBezTo>
                  <a:pt x="14399" y="9060"/>
                  <a:pt x="14195" y="8726"/>
                  <a:pt x="14181" y="8392"/>
                </a:cubicBezTo>
                <a:cubicBezTo>
                  <a:pt x="14277" y="8431"/>
                  <a:pt x="14372" y="8451"/>
                  <a:pt x="14468" y="8470"/>
                </a:cubicBezTo>
                <a:cubicBezTo>
                  <a:pt x="14577" y="8500"/>
                  <a:pt x="14686" y="8520"/>
                  <a:pt x="14768" y="8569"/>
                </a:cubicBezTo>
                <a:cubicBezTo>
                  <a:pt x="14932" y="8667"/>
                  <a:pt x="14960" y="8834"/>
                  <a:pt x="14987" y="9001"/>
                </a:cubicBezTo>
                <a:cubicBezTo>
                  <a:pt x="15028" y="9178"/>
                  <a:pt x="15055" y="9375"/>
                  <a:pt x="15288" y="9453"/>
                </a:cubicBezTo>
                <a:cubicBezTo>
                  <a:pt x="15520" y="9542"/>
                  <a:pt x="15520" y="9542"/>
                  <a:pt x="15520" y="9542"/>
                </a:cubicBezTo>
                <a:cubicBezTo>
                  <a:pt x="15342" y="9394"/>
                  <a:pt x="15342" y="9394"/>
                  <a:pt x="15342" y="9394"/>
                </a:cubicBezTo>
                <a:cubicBezTo>
                  <a:pt x="15260" y="9325"/>
                  <a:pt x="15192" y="9237"/>
                  <a:pt x="15165" y="9119"/>
                </a:cubicBezTo>
                <a:cubicBezTo>
                  <a:pt x="15274" y="9217"/>
                  <a:pt x="15383" y="9325"/>
                  <a:pt x="15547" y="9404"/>
                </a:cubicBezTo>
                <a:cubicBezTo>
                  <a:pt x="15807" y="9532"/>
                  <a:pt x="15807" y="9532"/>
                  <a:pt x="15807" y="9532"/>
                </a:cubicBezTo>
                <a:cubicBezTo>
                  <a:pt x="15615" y="9355"/>
                  <a:pt x="15615" y="9355"/>
                  <a:pt x="15615" y="9355"/>
                </a:cubicBezTo>
                <a:cubicBezTo>
                  <a:pt x="15574" y="9316"/>
                  <a:pt x="15533" y="9276"/>
                  <a:pt x="15479" y="9237"/>
                </a:cubicBezTo>
                <a:cubicBezTo>
                  <a:pt x="15301" y="9080"/>
                  <a:pt x="15124" y="8923"/>
                  <a:pt x="15055" y="8706"/>
                </a:cubicBezTo>
                <a:cubicBezTo>
                  <a:pt x="15315" y="8785"/>
                  <a:pt x="15506" y="8873"/>
                  <a:pt x="15725" y="8962"/>
                </a:cubicBezTo>
                <a:cubicBezTo>
                  <a:pt x="15807" y="9001"/>
                  <a:pt x="15902" y="9040"/>
                  <a:pt x="15998" y="9080"/>
                </a:cubicBezTo>
                <a:cubicBezTo>
                  <a:pt x="16080" y="9257"/>
                  <a:pt x="16189" y="9424"/>
                  <a:pt x="16353" y="9434"/>
                </a:cubicBezTo>
                <a:cubicBezTo>
                  <a:pt x="16503" y="9443"/>
                  <a:pt x="16503" y="9443"/>
                  <a:pt x="16503" y="9443"/>
                </a:cubicBezTo>
                <a:cubicBezTo>
                  <a:pt x="16381" y="9375"/>
                  <a:pt x="16381" y="9375"/>
                  <a:pt x="16381" y="9375"/>
                </a:cubicBezTo>
                <a:cubicBezTo>
                  <a:pt x="16285" y="9316"/>
                  <a:pt x="16189" y="9208"/>
                  <a:pt x="16176" y="9129"/>
                </a:cubicBezTo>
                <a:cubicBezTo>
                  <a:pt x="16449" y="9217"/>
                  <a:pt x="16763" y="9257"/>
                  <a:pt x="17064" y="9286"/>
                </a:cubicBezTo>
                <a:cubicBezTo>
                  <a:pt x="17351" y="9325"/>
                  <a:pt x="17624" y="9355"/>
                  <a:pt x="17856" y="9424"/>
                </a:cubicBezTo>
                <a:cubicBezTo>
                  <a:pt x="17733" y="9453"/>
                  <a:pt x="17596" y="9502"/>
                  <a:pt x="17474" y="9551"/>
                </a:cubicBezTo>
                <a:moveTo>
                  <a:pt x="10861" y="4717"/>
                </a:moveTo>
                <a:cubicBezTo>
                  <a:pt x="10806" y="4717"/>
                  <a:pt x="10752" y="4736"/>
                  <a:pt x="10697" y="4775"/>
                </a:cubicBezTo>
                <a:cubicBezTo>
                  <a:pt x="10820" y="4618"/>
                  <a:pt x="11025" y="4461"/>
                  <a:pt x="11257" y="4363"/>
                </a:cubicBezTo>
                <a:cubicBezTo>
                  <a:pt x="11271" y="4441"/>
                  <a:pt x="11271" y="4530"/>
                  <a:pt x="11285" y="4618"/>
                </a:cubicBezTo>
                <a:cubicBezTo>
                  <a:pt x="11285" y="4697"/>
                  <a:pt x="11285" y="4785"/>
                  <a:pt x="11298" y="4864"/>
                </a:cubicBezTo>
                <a:cubicBezTo>
                  <a:pt x="11298" y="4874"/>
                  <a:pt x="11298" y="4874"/>
                  <a:pt x="11285" y="4884"/>
                </a:cubicBezTo>
                <a:cubicBezTo>
                  <a:pt x="11271" y="4844"/>
                  <a:pt x="11271" y="4844"/>
                  <a:pt x="11271" y="4844"/>
                </a:cubicBezTo>
                <a:cubicBezTo>
                  <a:pt x="11244" y="4943"/>
                  <a:pt x="11244" y="4943"/>
                  <a:pt x="11244" y="4943"/>
                </a:cubicBezTo>
                <a:cubicBezTo>
                  <a:pt x="11216" y="4962"/>
                  <a:pt x="11189" y="4992"/>
                  <a:pt x="11175" y="5021"/>
                </a:cubicBezTo>
                <a:cubicBezTo>
                  <a:pt x="11093" y="5100"/>
                  <a:pt x="11011" y="5188"/>
                  <a:pt x="10970" y="5286"/>
                </a:cubicBezTo>
                <a:cubicBezTo>
                  <a:pt x="10943" y="5316"/>
                  <a:pt x="10943" y="5355"/>
                  <a:pt x="10943" y="5395"/>
                </a:cubicBezTo>
                <a:cubicBezTo>
                  <a:pt x="10943" y="5434"/>
                  <a:pt x="10929" y="5473"/>
                  <a:pt x="10916" y="5493"/>
                </a:cubicBezTo>
                <a:cubicBezTo>
                  <a:pt x="10888" y="5542"/>
                  <a:pt x="10820" y="5581"/>
                  <a:pt x="10765" y="5611"/>
                </a:cubicBezTo>
                <a:cubicBezTo>
                  <a:pt x="10724" y="5630"/>
                  <a:pt x="10697" y="5650"/>
                  <a:pt x="10656" y="5680"/>
                </a:cubicBezTo>
                <a:cubicBezTo>
                  <a:pt x="10533" y="5355"/>
                  <a:pt x="10519" y="4903"/>
                  <a:pt x="10875" y="4785"/>
                </a:cubicBezTo>
                <a:cubicBezTo>
                  <a:pt x="11052" y="4726"/>
                  <a:pt x="11052" y="4726"/>
                  <a:pt x="11052" y="4726"/>
                </a:cubicBezTo>
                <a:cubicBezTo>
                  <a:pt x="10861" y="4717"/>
                  <a:pt x="10861" y="4717"/>
                  <a:pt x="10861" y="4717"/>
                </a:cubicBezTo>
                <a:moveTo>
                  <a:pt x="11927" y="6593"/>
                </a:moveTo>
                <a:cubicBezTo>
                  <a:pt x="11858" y="6800"/>
                  <a:pt x="11681" y="6947"/>
                  <a:pt x="11503" y="7095"/>
                </a:cubicBezTo>
                <a:cubicBezTo>
                  <a:pt x="11448" y="7144"/>
                  <a:pt x="11380" y="7183"/>
                  <a:pt x="11325" y="7242"/>
                </a:cubicBezTo>
                <a:cubicBezTo>
                  <a:pt x="11285" y="6476"/>
                  <a:pt x="11462" y="5994"/>
                  <a:pt x="11872" y="5758"/>
                </a:cubicBezTo>
                <a:cubicBezTo>
                  <a:pt x="11927" y="5748"/>
                  <a:pt x="11968" y="5739"/>
                  <a:pt x="12022" y="5729"/>
                </a:cubicBezTo>
                <a:cubicBezTo>
                  <a:pt x="12186" y="5689"/>
                  <a:pt x="12337" y="5660"/>
                  <a:pt x="12459" y="5581"/>
                </a:cubicBezTo>
                <a:cubicBezTo>
                  <a:pt x="12350" y="5680"/>
                  <a:pt x="12350" y="5680"/>
                  <a:pt x="12350" y="5680"/>
                </a:cubicBezTo>
                <a:cubicBezTo>
                  <a:pt x="12132" y="5886"/>
                  <a:pt x="12050" y="6141"/>
                  <a:pt x="11995" y="6387"/>
                </a:cubicBezTo>
                <a:cubicBezTo>
                  <a:pt x="11968" y="6456"/>
                  <a:pt x="11954" y="6525"/>
                  <a:pt x="11927" y="6593"/>
                </a:cubicBezTo>
                <a:moveTo>
                  <a:pt x="12432" y="6810"/>
                </a:moveTo>
                <a:cubicBezTo>
                  <a:pt x="12309" y="7507"/>
                  <a:pt x="11858" y="8077"/>
                  <a:pt x="11407" y="8549"/>
                </a:cubicBezTo>
                <a:cubicBezTo>
                  <a:pt x="11394" y="8441"/>
                  <a:pt x="11380" y="8333"/>
                  <a:pt x="11366" y="8235"/>
                </a:cubicBezTo>
                <a:cubicBezTo>
                  <a:pt x="11325" y="8058"/>
                  <a:pt x="11298" y="7901"/>
                  <a:pt x="11325" y="7743"/>
                </a:cubicBezTo>
                <a:cubicBezTo>
                  <a:pt x="11380" y="7242"/>
                  <a:pt x="11968" y="6987"/>
                  <a:pt x="12432" y="6810"/>
                </a:cubicBezTo>
                <a:moveTo>
                  <a:pt x="12009" y="5414"/>
                </a:moveTo>
                <a:cubicBezTo>
                  <a:pt x="11954" y="5444"/>
                  <a:pt x="11913" y="5463"/>
                  <a:pt x="11872" y="5493"/>
                </a:cubicBezTo>
                <a:cubicBezTo>
                  <a:pt x="11817" y="5522"/>
                  <a:pt x="11790" y="5552"/>
                  <a:pt x="11749" y="5581"/>
                </a:cubicBezTo>
                <a:cubicBezTo>
                  <a:pt x="11694" y="5621"/>
                  <a:pt x="11653" y="5660"/>
                  <a:pt x="11599" y="5680"/>
                </a:cubicBezTo>
                <a:cubicBezTo>
                  <a:pt x="11626" y="5562"/>
                  <a:pt x="11640" y="5414"/>
                  <a:pt x="11653" y="5306"/>
                </a:cubicBezTo>
                <a:cubicBezTo>
                  <a:pt x="11653" y="5267"/>
                  <a:pt x="11653" y="5228"/>
                  <a:pt x="11667" y="5198"/>
                </a:cubicBezTo>
                <a:cubicBezTo>
                  <a:pt x="11708" y="5188"/>
                  <a:pt x="11749" y="5169"/>
                  <a:pt x="11804" y="5159"/>
                </a:cubicBezTo>
                <a:cubicBezTo>
                  <a:pt x="11899" y="5129"/>
                  <a:pt x="12009" y="5100"/>
                  <a:pt x="12091" y="5051"/>
                </a:cubicBezTo>
                <a:cubicBezTo>
                  <a:pt x="12173" y="5011"/>
                  <a:pt x="12173" y="5011"/>
                  <a:pt x="12173" y="5011"/>
                </a:cubicBezTo>
                <a:cubicBezTo>
                  <a:pt x="12063" y="4992"/>
                  <a:pt x="12063" y="4992"/>
                  <a:pt x="12063" y="4992"/>
                </a:cubicBezTo>
                <a:cubicBezTo>
                  <a:pt x="12050" y="4992"/>
                  <a:pt x="12050" y="4992"/>
                  <a:pt x="12050" y="4992"/>
                </a:cubicBezTo>
                <a:cubicBezTo>
                  <a:pt x="11995" y="4992"/>
                  <a:pt x="11940" y="5011"/>
                  <a:pt x="11872" y="5031"/>
                </a:cubicBezTo>
                <a:cubicBezTo>
                  <a:pt x="11831" y="5041"/>
                  <a:pt x="11790" y="5060"/>
                  <a:pt x="11749" y="5070"/>
                </a:cubicBezTo>
                <a:cubicBezTo>
                  <a:pt x="11749" y="5060"/>
                  <a:pt x="11763" y="5051"/>
                  <a:pt x="11776" y="5041"/>
                </a:cubicBezTo>
                <a:cubicBezTo>
                  <a:pt x="11804" y="5021"/>
                  <a:pt x="11831" y="5002"/>
                  <a:pt x="11858" y="4982"/>
                </a:cubicBezTo>
                <a:cubicBezTo>
                  <a:pt x="11886" y="4962"/>
                  <a:pt x="11886" y="4962"/>
                  <a:pt x="11886" y="4962"/>
                </a:cubicBezTo>
                <a:cubicBezTo>
                  <a:pt x="11858" y="4933"/>
                  <a:pt x="11858" y="4933"/>
                  <a:pt x="11858" y="4933"/>
                </a:cubicBezTo>
                <a:cubicBezTo>
                  <a:pt x="11831" y="4903"/>
                  <a:pt x="11763" y="4913"/>
                  <a:pt x="11708" y="4943"/>
                </a:cubicBezTo>
                <a:cubicBezTo>
                  <a:pt x="11722" y="4756"/>
                  <a:pt x="11790" y="4530"/>
                  <a:pt x="11940" y="4255"/>
                </a:cubicBezTo>
                <a:cubicBezTo>
                  <a:pt x="12036" y="4235"/>
                  <a:pt x="12145" y="4225"/>
                  <a:pt x="12255" y="4206"/>
                </a:cubicBezTo>
                <a:cubicBezTo>
                  <a:pt x="12337" y="4196"/>
                  <a:pt x="12432" y="4176"/>
                  <a:pt x="12528" y="4156"/>
                </a:cubicBezTo>
                <a:cubicBezTo>
                  <a:pt x="12514" y="4235"/>
                  <a:pt x="12500" y="4314"/>
                  <a:pt x="12500" y="4392"/>
                </a:cubicBezTo>
                <a:cubicBezTo>
                  <a:pt x="12473" y="4697"/>
                  <a:pt x="12432" y="5070"/>
                  <a:pt x="12227" y="5286"/>
                </a:cubicBezTo>
                <a:cubicBezTo>
                  <a:pt x="12186" y="5336"/>
                  <a:pt x="12091" y="5375"/>
                  <a:pt x="12009" y="5414"/>
                </a:cubicBezTo>
                <a:moveTo>
                  <a:pt x="11872" y="3862"/>
                </a:moveTo>
                <a:cubicBezTo>
                  <a:pt x="11831" y="3901"/>
                  <a:pt x="11804" y="3950"/>
                  <a:pt x="11776" y="3989"/>
                </a:cubicBezTo>
                <a:cubicBezTo>
                  <a:pt x="11722" y="4068"/>
                  <a:pt x="11681" y="4147"/>
                  <a:pt x="11599" y="4176"/>
                </a:cubicBezTo>
                <a:cubicBezTo>
                  <a:pt x="11571" y="4107"/>
                  <a:pt x="11544" y="4058"/>
                  <a:pt x="11503" y="4009"/>
                </a:cubicBezTo>
                <a:cubicBezTo>
                  <a:pt x="11489" y="3989"/>
                  <a:pt x="11489" y="3989"/>
                  <a:pt x="11489" y="3989"/>
                </a:cubicBezTo>
                <a:cubicBezTo>
                  <a:pt x="11681" y="3714"/>
                  <a:pt x="11858" y="3498"/>
                  <a:pt x="12282" y="3478"/>
                </a:cubicBezTo>
                <a:cubicBezTo>
                  <a:pt x="12255" y="3527"/>
                  <a:pt x="12186" y="3577"/>
                  <a:pt x="12118" y="3636"/>
                </a:cubicBezTo>
                <a:cubicBezTo>
                  <a:pt x="12036" y="3704"/>
                  <a:pt x="11940" y="3773"/>
                  <a:pt x="11872" y="3862"/>
                </a:cubicBezTo>
                <a:moveTo>
                  <a:pt x="12255" y="3380"/>
                </a:moveTo>
                <a:cubicBezTo>
                  <a:pt x="12255" y="3380"/>
                  <a:pt x="12241" y="3380"/>
                  <a:pt x="12241" y="3390"/>
                </a:cubicBezTo>
                <a:cubicBezTo>
                  <a:pt x="12282" y="3370"/>
                  <a:pt x="12309" y="3351"/>
                  <a:pt x="12350" y="3331"/>
                </a:cubicBezTo>
                <a:cubicBezTo>
                  <a:pt x="12377" y="3321"/>
                  <a:pt x="12405" y="3311"/>
                  <a:pt x="12432" y="3292"/>
                </a:cubicBezTo>
                <a:cubicBezTo>
                  <a:pt x="12432" y="3321"/>
                  <a:pt x="12432" y="3351"/>
                  <a:pt x="12432" y="3370"/>
                </a:cubicBezTo>
                <a:cubicBezTo>
                  <a:pt x="12364" y="3370"/>
                  <a:pt x="12309" y="3380"/>
                  <a:pt x="12255" y="3380"/>
                </a:cubicBezTo>
                <a:moveTo>
                  <a:pt x="12255" y="3193"/>
                </a:moveTo>
                <a:cubicBezTo>
                  <a:pt x="11968" y="3360"/>
                  <a:pt x="11667" y="3527"/>
                  <a:pt x="11421" y="3734"/>
                </a:cubicBezTo>
                <a:cubicBezTo>
                  <a:pt x="11407" y="3724"/>
                  <a:pt x="11407" y="3714"/>
                  <a:pt x="11394" y="3694"/>
                </a:cubicBezTo>
                <a:cubicBezTo>
                  <a:pt x="11380" y="3685"/>
                  <a:pt x="11366" y="3665"/>
                  <a:pt x="11366" y="3655"/>
                </a:cubicBezTo>
                <a:cubicBezTo>
                  <a:pt x="11530" y="3518"/>
                  <a:pt x="11681" y="3360"/>
                  <a:pt x="11804" y="3223"/>
                </a:cubicBezTo>
                <a:cubicBezTo>
                  <a:pt x="12009" y="2997"/>
                  <a:pt x="12009" y="2997"/>
                  <a:pt x="12009" y="2997"/>
                </a:cubicBezTo>
                <a:cubicBezTo>
                  <a:pt x="11735" y="3174"/>
                  <a:pt x="11735" y="3174"/>
                  <a:pt x="11735" y="3174"/>
                </a:cubicBezTo>
                <a:cubicBezTo>
                  <a:pt x="11612" y="3252"/>
                  <a:pt x="11503" y="3351"/>
                  <a:pt x="11407" y="3449"/>
                </a:cubicBezTo>
                <a:cubicBezTo>
                  <a:pt x="11394" y="3468"/>
                  <a:pt x="11366" y="3498"/>
                  <a:pt x="11339" y="3518"/>
                </a:cubicBezTo>
                <a:cubicBezTo>
                  <a:pt x="11312" y="3468"/>
                  <a:pt x="11271" y="3419"/>
                  <a:pt x="11230" y="3380"/>
                </a:cubicBezTo>
                <a:cubicBezTo>
                  <a:pt x="11162" y="3311"/>
                  <a:pt x="11107" y="3252"/>
                  <a:pt x="11121" y="3183"/>
                </a:cubicBezTo>
                <a:cubicBezTo>
                  <a:pt x="11121" y="3183"/>
                  <a:pt x="11121" y="3183"/>
                  <a:pt x="11121" y="3183"/>
                </a:cubicBezTo>
                <a:cubicBezTo>
                  <a:pt x="11612" y="3154"/>
                  <a:pt x="12036" y="2908"/>
                  <a:pt x="12350" y="2702"/>
                </a:cubicBezTo>
                <a:cubicBezTo>
                  <a:pt x="12350" y="2849"/>
                  <a:pt x="12364" y="2987"/>
                  <a:pt x="12405" y="3105"/>
                </a:cubicBezTo>
                <a:cubicBezTo>
                  <a:pt x="12364" y="3134"/>
                  <a:pt x="12309" y="3164"/>
                  <a:pt x="12255" y="3193"/>
                </a:cubicBezTo>
                <a:moveTo>
                  <a:pt x="11134" y="3960"/>
                </a:moveTo>
                <a:cubicBezTo>
                  <a:pt x="11134" y="3960"/>
                  <a:pt x="11134" y="3950"/>
                  <a:pt x="11134" y="3950"/>
                </a:cubicBezTo>
                <a:cubicBezTo>
                  <a:pt x="11162" y="3989"/>
                  <a:pt x="11175" y="4029"/>
                  <a:pt x="11189" y="4068"/>
                </a:cubicBezTo>
                <a:cubicBezTo>
                  <a:pt x="11162" y="4097"/>
                  <a:pt x="11162" y="4097"/>
                  <a:pt x="11162" y="4097"/>
                </a:cubicBezTo>
                <a:cubicBezTo>
                  <a:pt x="11121" y="4137"/>
                  <a:pt x="11080" y="4176"/>
                  <a:pt x="11039" y="4215"/>
                </a:cubicBezTo>
                <a:cubicBezTo>
                  <a:pt x="11039" y="4127"/>
                  <a:pt x="11093" y="4038"/>
                  <a:pt x="11134" y="3960"/>
                </a:cubicBezTo>
                <a:moveTo>
                  <a:pt x="11080" y="5414"/>
                </a:moveTo>
                <a:cubicBezTo>
                  <a:pt x="11093" y="5336"/>
                  <a:pt x="11148" y="5267"/>
                  <a:pt x="11203" y="5188"/>
                </a:cubicBezTo>
                <a:cubicBezTo>
                  <a:pt x="11230" y="5159"/>
                  <a:pt x="11257" y="5129"/>
                  <a:pt x="11271" y="5100"/>
                </a:cubicBezTo>
                <a:cubicBezTo>
                  <a:pt x="11271" y="5218"/>
                  <a:pt x="11189" y="5336"/>
                  <a:pt x="11080" y="5414"/>
                </a:cubicBezTo>
                <a:moveTo>
                  <a:pt x="11189" y="5513"/>
                </a:moveTo>
                <a:cubicBezTo>
                  <a:pt x="11175" y="5562"/>
                  <a:pt x="11162" y="5621"/>
                  <a:pt x="11134" y="5670"/>
                </a:cubicBezTo>
                <a:cubicBezTo>
                  <a:pt x="11121" y="5689"/>
                  <a:pt x="11121" y="5719"/>
                  <a:pt x="11107" y="5739"/>
                </a:cubicBezTo>
                <a:cubicBezTo>
                  <a:pt x="11080" y="5739"/>
                  <a:pt x="11039" y="5739"/>
                  <a:pt x="10998" y="5739"/>
                </a:cubicBezTo>
                <a:cubicBezTo>
                  <a:pt x="10957" y="5739"/>
                  <a:pt x="10916" y="5739"/>
                  <a:pt x="10888" y="5739"/>
                </a:cubicBezTo>
                <a:cubicBezTo>
                  <a:pt x="10916" y="5719"/>
                  <a:pt x="10943" y="5689"/>
                  <a:pt x="10984" y="5670"/>
                </a:cubicBezTo>
                <a:cubicBezTo>
                  <a:pt x="11052" y="5621"/>
                  <a:pt x="11121" y="5571"/>
                  <a:pt x="11189" y="5513"/>
                </a:cubicBezTo>
                <a:moveTo>
                  <a:pt x="10779" y="5827"/>
                </a:moveTo>
                <a:cubicBezTo>
                  <a:pt x="10820" y="5847"/>
                  <a:pt x="10888" y="5847"/>
                  <a:pt x="10970" y="5837"/>
                </a:cubicBezTo>
                <a:cubicBezTo>
                  <a:pt x="11011" y="5837"/>
                  <a:pt x="11052" y="5827"/>
                  <a:pt x="11093" y="5837"/>
                </a:cubicBezTo>
                <a:cubicBezTo>
                  <a:pt x="11039" y="5984"/>
                  <a:pt x="10998" y="6132"/>
                  <a:pt x="10957" y="6289"/>
                </a:cubicBezTo>
                <a:cubicBezTo>
                  <a:pt x="10929" y="6387"/>
                  <a:pt x="10902" y="6485"/>
                  <a:pt x="10875" y="6593"/>
                </a:cubicBezTo>
                <a:cubicBezTo>
                  <a:pt x="10820" y="6485"/>
                  <a:pt x="10793" y="6348"/>
                  <a:pt x="10765" y="6230"/>
                </a:cubicBezTo>
                <a:cubicBezTo>
                  <a:pt x="10738" y="6122"/>
                  <a:pt x="10724" y="6014"/>
                  <a:pt x="10683" y="5925"/>
                </a:cubicBezTo>
                <a:cubicBezTo>
                  <a:pt x="10711" y="5886"/>
                  <a:pt x="10738" y="5856"/>
                  <a:pt x="10779" y="5827"/>
                </a:cubicBezTo>
                <a:moveTo>
                  <a:pt x="11407" y="10927"/>
                </a:moveTo>
                <a:cubicBezTo>
                  <a:pt x="11407" y="10878"/>
                  <a:pt x="11407" y="10839"/>
                  <a:pt x="11407" y="10800"/>
                </a:cubicBezTo>
                <a:cubicBezTo>
                  <a:pt x="11407" y="10711"/>
                  <a:pt x="11394" y="10623"/>
                  <a:pt x="11407" y="10524"/>
                </a:cubicBezTo>
                <a:cubicBezTo>
                  <a:pt x="11462" y="10613"/>
                  <a:pt x="11489" y="10741"/>
                  <a:pt x="11462" y="10829"/>
                </a:cubicBezTo>
                <a:cubicBezTo>
                  <a:pt x="11448" y="10868"/>
                  <a:pt x="11435" y="10898"/>
                  <a:pt x="11407" y="10927"/>
                </a:cubicBezTo>
                <a:moveTo>
                  <a:pt x="11421" y="9876"/>
                </a:moveTo>
                <a:cubicBezTo>
                  <a:pt x="11476" y="9886"/>
                  <a:pt x="11544" y="9895"/>
                  <a:pt x="11612" y="9915"/>
                </a:cubicBezTo>
                <a:cubicBezTo>
                  <a:pt x="11653" y="9925"/>
                  <a:pt x="11694" y="9935"/>
                  <a:pt x="11735" y="9935"/>
                </a:cubicBezTo>
                <a:cubicBezTo>
                  <a:pt x="11722" y="10004"/>
                  <a:pt x="11708" y="10082"/>
                  <a:pt x="11694" y="10161"/>
                </a:cubicBezTo>
                <a:cubicBezTo>
                  <a:pt x="11694" y="10200"/>
                  <a:pt x="11681" y="10239"/>
                  <a:pt x="11681" y="10279"/>
                </a:cubicBezTo>
                <a:cubicBezTo>
                  <a:pt x="11653" y="10239"/>
                  <a:pt x="11626" y="10210"/>
                  <a:pt x="11585" y="10171"/>
                </a:cubicBezTo>
                <a:cubicBezTo>
                  <a:pt x="11517" y="10082"/>
                  <a:pt x="11448" y="10004"/>
                  <a:pt x="11421" y="9876"/>
                </a:cubicBezTo>
                <a:moveTo>
                  <a:pt x="11394" y="9581"/>
                </a:moveTo>
                <a:cubicBezTo>
                  <a:pt x="11462" y="9139"/>
                  <a:pt x="11722" y="8873"/>
                  <a:pt x="11981" y="8588"/>
                </a:cubicBezTo>
                <a:cubicBezTo>
                  <a:pt x="12132" y="8431"/>
                  <a:pt x="12296" y="8264"/>
                  <a:pt x="12405" y="8077"/>
                </a:cubicBezTo>
                <a:cubicBezTo>
                  <a:pt x="12459" y="8048"/>
                  <a:pt x="12528" y="8058"/>
                  <a:pt x="12623" y="8068"/>
                </a:cubicBezTo>
                <a:cubicBezTo>
                  <a:pt x="12664" y="8077"/>
                  <a:pt x="12705" y="8087"/>
                  <a:pt x="12760" y="8087"/>
                </a:cubicBezTo>
                <a:cubicBezTo>
                  <a:pt x="12651" y="8323"/>
                  <a:pt x="12487" y="8520"/>
                  <a:pt x="12337" y="8706"/>
                </a:cubicBezTo>
                <a:cubicBezTo>
                  <a:pt x="12104" y="8991"/>
                  <a:pt x="11872" y="9276"/>
                  <a:pt x="11804" y="9699"/>
                </a:cubicBezTo>
                <a:cubicBezTo>
                  <a:pt x="11640" y="9669"/>
                  <a:pt x="11503" y="9630"/>
                  <a:pt x="11394" y="9581"/>
                </a:cubicBezTo>
                <a:moveTo>
                  <a:pt x="14700" y="6485"/>
                </a:moveTo>
                <a:cubicBezTo>
                  <a:pt x="14331" y="6535"/>
                  <a:pt x="13990" y="6633"/>
                  <a:pt x="13634" y="6810"/>
                </a:cubicBezTo>
                <a:cubicBezTo>
                  <a:pt x="13648" y="6790"/>
                  <a:pt x="13648" y="6761"/>
                  <a:pt x="13662" y="6741"/>
                </a:cubicBezTo>
                <a:cubicBezTo>
                  <a:pt x="13675" y="6741"/>
                  <a:pt x="13675" y="6741"/>
                  <a:pt x="13675" y="6741"/>
                </a:cubicBezTo>
                <a:cubicBezTo>
                  <a:pt x="13662" y="6731"/>
                  <a:pt x="13662" y="6731"/>
                  <a:pt x="13662" y="6731"/>
                </a:cubicBezTo>
                <a:cubicBezTo>
                  <a:pt x="13675" y="6692"/>
                  <a:pt x="13689" y="6643"/>
                  <a:pt x="13703" y="6603"/>
                </a:cubicBezTo>
                <a:cubicBezTo>
                  <a:pt x="13744" y="6515"/>
                  <a:pt x="13771" y="6426"/>
                  <a:pt x="13798" y="6338"/>
                </a:cubicBezTo>
                <a:cubicBezTo>
                  <a:pt x="14126" y="6279"/>
                  <a:pt x="14427" y="6102"/>
                  <a:pt x="14714" y="5935"/>
                </a:cubicBezTo>
                <a:cubicBezTo>
                  <a:pt x="14768" y="5906"/>
                  <a:pt x="14809" y="5876"/>
                  <a:pt x="14864" y="5847"/>
                </a:cubicBezTo>
                <a:cubicBezTo>
                  <a:pt x="14768" y="6033"/>
                  <a:pt x="14700" y="6240"/>
                  <a:pt x="14700" y="6485"/>
                </a:cubicBezTo>
                <a:moveTo>
                  <a:pt x="14878" y="6702"/>
                </a:moveTo>
                <a:cubicBezTo>
                  <a:pt x="14891" y="6623"/>
                  <a:pt x="14891" y="6623"/>
                  <a:pt x="14891" y="6623"/>
                </a:cubicBezTo>
                <a:cubicBezTo>
                  <a:pt x="15028" y="6593"/>
                  <a:pt x="15165" y="6564"/>
                  <a:pt x="15301" y="6535"/>
                </a:cubicBezTo>
                <a:cubicBezTo>
                  <a:pt x="15342" y="6525"/>
                  <a:pt x="15397" y="6515"/>
                  <a:pt x="15438" y="6505"/>
                </a:cubicBezTo>
                <a:cubicBezTo>
                  <a:pt x="15451" y="6613"/>
                  <a:pt x="15438" y="6721"/>
                  <a:pt x="15424" y="6829"/>
                </a:cubicBezTo>
                <a:cubicBezTo>
                  <a:pt x="15411" y="6859"/>
                  <a:pt x="15411" y="6898"/>
                  <a:pt x="15397" y="6937"/>
                </a:cubicBezTo>
                <a:cubicBezTo>
                  <a:pt x="15274" y="6967"/>
                  <a:pt x="15137" y="7026"/>
                  <a:pt x="15028" y="7085"/>
                </a:cubicBezTo>
                <a:cubicBezTo>
                  <a:pt x="14960" y="7114"/>
                  <a:pt x="14878" y="7154"/>
                  <a:pt x="14823" y="7173"/>
                </a:cubicBezTo>
                <a:cubicBezTo>
                  <a:pt x="14850" y="7026"/>
                  <a:pt x="14864" y="6859"/>
                  <a:pt x="14878" y="6702"/>
                </a:cubicBezTo>
                <a:moveTo>
                  <a:pt x="13826" y="7832"/>
                </a:moveTo>
                <a:cubicBezTo>
                  <a:pt x="13593" y="7871"/>
                  <a:pt x="13402" y="7891"/>
                  <a:pt x="13197" y="7881"/>
                </a:cubicBezTo>
                <a:cubicBezTo>
                  <a:pt x="13225" y="7802"/>
                  <a:pt x="13266" y="7714"/>
                  <a:pt x="13307" y="7635"/>
                </a:cubicBezTo>
                <a:cubicBezTo>
                  <a:pt x="13388" y="7468"/>
                  <a:pt x="13484" y="7291"/>
                  <a:pt x="13525" y="7085"/>
                </a:cubicBezTo>
                <a:cubicBezTo>
                  <a:pt x="13785" y="6839"/>
                  <a:pt x="14222" y="6741"/>
                  <a:pt x="14686" y="6652"/>
                </a:cubicBezTo>
                <a:cubicBezTo>
                  <a:pt x="14673" y="6977"/>
                  <a:pt x="14591" y="7163"/>
                  <a:pt x="14481" y="7389"/>
                </a:cubicBezTo>
                <a:cubicBezTo>
                  <a:pt x="14249" y="7517"/>
                  <a:pt x="14044" y="7665"/>
                  <a:pt x="13826" y="7832"/>
                </a:cubicBezTo>
                <a:moveTo>
                  <a:pt x="14905" y="8156"/>
                </a:moveTo>
                <a:cubicBezTo>
                  <a:pt x="15028" y="8185"/>
                  <a:pt x="15151" y="8215"/>
                  <a:pt x="15288" y="8235"/>
                </a:cubicBezTo>
                <a:cubicBezTo>
                  <a:pt x="15315" y="8264"/>
                  <a:pt x="15342" y="8284"/>
                  <a:pt x="15356" y="8313"/>
                </a:cubicBezTo>
                <a:cubicBezTo>
                  <a:pt x="15506" y="8461"/>
                  <a:pt x="15643" y="8618"/>
                  <a:pt x="15861" y="8716"/>
                </a:cubicBezTo>
                <a:cubicBezTo>
                  <a:pt x="15861" y="8765"/>
                  <a:pt x="15889" y="8805"/>
                  <a:pt x="15902" y="8854"/>
                </a:cubicBezTo>
                <a:cubicBezTo>
                  <a:pt x="15916" y="8873"/>
                  <a:pt x="15916" y="8893"/>
                  <a:pt x="15930" y="8913"/>
                </a:cubicBezTo>
                <a:cubicBezTo>
                  <a:pt x="15684" y="8814"/>
                  <a:pt x="15465" y="8696"/>
                  <a:pt x="15247" y="8588"/>
                </a:cubicBezTo>
                <a:cubicBezTo>
                  <a:pt x="14864" y="8392"/>
                  <a:pt x="14481" y="8195"/>
                  <a:pt x="13976" y="8077"/>
                </a:cubicBezTo>
                <a:cubicBezTo>
                  <a:pt x="14003" y="8058"/>
                  <a:pt x="14017" y="8048"/>
                  <a:pt x="14044" y="8028"/>
                </a:cubicBezTo>
                <a:cubicBezTo>
                  <a:pt x="14058" y="8018"/>
                  <a:pt x="14072" y="8009"/>
                  <a:pt x="14072" y="8009"/>
                </a:cubicBezTo>
                <a:cubicBezTo>
                  <a:pt x="14372" y="8038"/>
                  <a:pt x="14645" y="8097"/>
                  <a:pt x="14905" y="8156"/>
                </a:cubicBezTo>
                <a:moveTo>
                  <a:pt x="13402" y="8156"/>
                </a:moveTo>
                <a:cubicBezTo>
                  <a:pt x="13334" y="8244"/>
                  <a:pt x="13225" y="8303"/>
                  <a:pt x="13115" y="8372"/>
                </a:cubicBezTo>
                <a:cubicBezTo>
                  <a:pt x="13047" y="8412"/>
                  <a:pt x="12979" y="8451"/>
                  <a:pt x="12924" y="8500"/>
                </a:cubicBezTo>
                <a:cubicBezTo>
                  <a:pt x="12938" y="8441"/>
                  <a:pt x="12965" y="8392"/>
                  <a:pt x="13006" y="8333"/>
                </a:cubicBezTo>
                <a:cubicBezTo>
                  <a:pt x="13047" y="8264"/>
                  <a:pt x="13088" y="8195"/>
                  <a:pt x="13102" y="8117"/>
                </a:cubicBezTo>
                <a:cubicBezTo>
                  <a:pt x="13115" y="8117"/>
                  <a:pt x="13115" y="8117"/>
                  <a:pt x="13115" y="8117"/>
                </a:cubicBezTo>
                <a:cubicBezTo>
                  <a:pt x="13211" y="8127"/>
                  <a:pt x="13307" y="8146"/>
                  <a:pt x="13402" y="8156"/>
                </a:cubicBezTo>
                <a:moveTo>
                  <a:pt x="13429" y="6643"/>
                </a:moveTo>
                <a:cubicBezTo>
                  <a:pt x="13361" y="6613"/>
                  <a:pt x="13293" y="6593"/>
                  <a:pt x="13225" y="6574"/>
                </a:cubicBezTo>
                <a:cubicBezTo>
                  <a:pt x="13266" y="6554"/>
                  <a:pt x="13307" y="6544"/>
                  <a:pt x="13348" y="6525"/>
                </a:cubicBezTo>
                <a:cubicBezTo>
                  <a:pt x="13402" y="6505"/>
                  <a:pt x="13457" y="6485"/>
                  <a:pt x="13511" y="6456"/>
                </a:cubicBezTo>
                <a:cubicBezTo>
                  <a:pt x="13484" y="6515"/>
                  <a:pt x="13457" y="6584"/>
                  <a:pt x="13429" y="6643"/>
                </a:cubicBezTo>
                <a:moveTo>
                  <a:pt x="13634" y="6132"/>
                </a:moveTo>
                <a:cubicBezTo>
                  <a:pt x="13621" y="6191"/>
                  <a:pt x="13607" y="6240"/>
                  <a:pt x="13593" y="6289"/>
                </a:cubicBezTo>
                <a:cubicBezTo>
                  <a:pt x="13429" y="6358"/>
                  <a:pt x="13238" y="6417"/>
                  <a:pt x="13047" y="6476"/>
                </a:cubicBezTo>
                <a:cubicBezTo>
                  <a:pt x="13020" y="6485"/>
                  <a:pt x="13020" y="6485"/>
                  <a:pt x="13020" y="6485"/>
                </a:cubicBezTo>
                <a:cubicBezTo>
                  <a:pt x="13088" y="6299"/>
                  <a:pt x="13293" y="6151"/>
                  <a:pt x="13498" y="6014"/>
                </a:cubicBezTo>
                <a:cubicBezTo>
                  <a:pt x="13566" y="5974"/>
                  <a:pt x="13634" y="5925"/>
                  <a:pt x="13689" y="5876"/>
                </a:cubicBezTo>
                <a:cubicBezTo>
                  <a:pt x="13675" y="5955"/>
                  <a:pt x="13662" y="6053"/>
                  <a:pt x="13634" y="6132"/>
                </a:cubicBezTo>
                <a:moveTo>
                  <a:pt x="13033" y="6633"/>
                </a:moveTo>
                <a:cubicBezTo>
                  <a:pt x="13088" y="6643"/>
                  <a:pt x="13129" y="6652"/>
                  <a:pt x="13184" y="6662"/>
                </a:cubicBezTo>
                <a:cubicBezTo>
                  <a:pt x="13238" y="6682"/>
                  <a:pt x="13307" y="6702"/>
                  <a:pt x="13402" y="6711"/>
                </a:cubicBezTo>
                <a:cubicBezTo>
                  <a:pt x="13361" y="6790"/>
                  <a:pt x="13334" y="6869"/>
                  <a:pt x="13293" y="6947"/>
                </a:cubicBezTo>
                <a:cubicBezTo>
                  <a:pt x="13170" y="7252"/>
                  <a:pt x="13033" y="7566"/>
                  <a:pt x="12883" y="7871"/>
                </a:cubicBezTo>
                <a:cubicBezTo>
                  <a:pt x="12828" y="7861"/>
                  <a:pt x="12774" y="7851"/>
                  <a:pt x="12719" y="7842"/>
                </a:cubicBezTo>
                <a:cubicBezTo>
                  <a:pt x="12637" y="7832"/>
                  <a:pt x="12569" y="7822"/>
                  <a:pt x="12500" y="7822"/>
                </a:cubicBezTo>
                <a:cubicBezTo>
                  <a:pt x="12487" y="7822"/>
                  <a:pt x="12473" y="7822"/>
                  <a:pt x="12459" y="7822"/>
                </a:cubicBezTo>
                <a:cubicBezTo>
                  <a:pt x="12487" y="7743"/>
                  <a:pt x="12514" y="7674"/>
                  <a:pt x="12555" y="7606"/>
                </a:cubicBezTo>
                <a:cubicBezTo>
                  <a:pt x="12678" y="7311"/>
                  <a:pt x="12815" y="7016"/>
                  <a:pt x="12897" y="6672"/>
                </a:cubicBezTo>
                <a:cubicBezTo>
                  <a:pt x="12965" y="6633"/>
                  <a:pt x="13006" y="6633"/>
                  <a:pt x="13033" y="6633"/>
                </a:cubicBezTo>
                <a:moveTo>
                  <a:pt x="12132" y="10053"/>
                </a:moveTo>
                <a:cubicBezTo>
                  <a:pt x="12200" y="10082"/>
                  <a:pt x="12268" y="10121"/>
                  <a:pt x="12323" y="10171"/>
                </a:cubicBezTo>
                <a:cubicBezTo>
                  <a:pt x="12364" y="10190"/>
                  <a:pt x="12391" y="10220"/>
                  <a:pt x="12446" y="10249"/>
                </a:cubicBezTo>
                <a:cubicBezTo>
                  <a:pt x="12432" y="10249"/>
                  <a:pt x="12432" y="10249"/>
                  <a:pt x="12432" y="10249"/>
                </a:cubicBezTo>
                <a:cubicBezTo>
                  <a:pt x="12337" y="10279"/>
                  <a:pt x="12241" y="10308"/>
                  <a:pt x="12145" y="10328"/>
                </a:cubicBezTo>
                <a:cubicBezTo>
                  <a:pt x="12118" y="10249"/>
                  <a:pt x="12104" y="10131"/>
                  <a:pt x="12132" y="10053"/>
                </a:cubicBezTo>
                <a:moveTo>
                  <a:pt x="18525" y="9217"/>
                </a:moveTo>
                <a:cubicBezTo>
                  <a:pt x="18471" y="9237"/>
                  <a:pt x="18416" y="9257"/>
                  <a:pt x="18362" y="9266"/>
                </a:cubicBezTo>
                <a:cubicBezTo>
                  <a:pt x="18266" y="9296"/>
                  <a:pt x="18157" y="9325"/>
                  <a:pt x="18061" y="9375"/>
                </a:cubicBezTo>
                <a:cubicBezTo>
                  <a:pt x="17801" y="9266"/>
                  <a:pt x="17460" y="9227"/>
                  <a:pt x="17091" y="9178"/>
                </a:cubicBezTo>
                <a:cubicBezTo>
                  <a:pt x="16736" y="9129"/>
                  <a:pt x="16367" y="9090"/>
                  <a:pt x="16094" y="8972"/>
                </a:cubicBezTo>
                <a:cubicBezTo>
                  <a:pt x="16080" y="8932"/>
                  <a:pt x="16066" y="8903"/>
                  <a:pt x="16053" y="8873"/>
                </a:cubicBezTo>
                <a:cubicBezTo>
                  <a:pt x="16039" y="8854"/>
                  <a:pt x="16039" y="8834"/>
                  <a:pt x="16025" y="8814"/>
                </a:cubicBezTo>
                <a:cubicBezTo>
                  <a:pt x="16285" y="8932"/>
                  <a:pt x="16599" y="9011"/>
                  <a:pt x="16900" y="9090"/>
                </a:cubicBezTo>
                <a:cubicBezTo>
                  <a:pt x="17036" y="9119"/>
                  <a:pt x="17173" y="9158"/>
                  <a:pt x="17296" y="9198"/>
                </a:cubicBezTo>
                <a:cubicBezTo>
                  <a:pt x="17337" y="9129"/>
                  <a:pt x="17337" y="9129"/>
                  <a:pt x="17337" y="9129"/>
                </a:cubicBezTo>
                <a:cubicBezTo>
                  <a:pt x="17214" y="9090"/>
                  <a:pt x="17077" y="9050"/>
                  <a:pt x="16941" y="9011"/>
                </a:cubicBezTo>
                <a:cubicBezTo>
                  <a:pt x="16367" y="8834"/>
                  <a:pt x="15779" y="8657"/>
                  <a:pt x="15492" y="8303"/>
                </a:cubicBezTo>
                <a:cubicBezTo>
                  <a:pt x="15752" y="8343"/>
                  <a:pt x="16012" y="8402"/>
                  <a:pt x="16271" y="8470"/>
                </a:cubicBezTo>
                <a:cubicBezTo>
                  <a:pt x="16640" y="8569"/>
                  <a:pt x="17023" y="8667"/>
                  <a:pt x="17446" y="8706"/>
                </a:cubicBezTo>
                <a:cubicBezTo>
                  <a:pt x="17774" y="8952"/>
                  <a:pt x="18129" y="9119"/>
                  <a:pt x="18525" y="9217"/>
                </a:cubicBezTo>
                <a:moveTo>
                  <a:pt x="19659" y="8608"/>
                </a:moveTo>
                <a:cubicBezTo>
                  <a:pt x="19714" y="8647"/>
                  <a:pt x="19810" y="8706"/>
                  <a:pt x="19919" y="8755"/>
                </a:cubicBezTo>
                <a:cubicBezTo>
                  <a:pt x="19823" y="8755"/>
                  <a:pt x="19823" y="8755"/>
                  <a:pt x="19823" y="8755"/>
                </a:cubicBezTo>
                <a:cubicBezTo>
                  <a:pt x="19496" y="8765"/>
                  <a:pt x="19181" y="8765"/>
                  <a:pt x="18867" y="8746"/>
                </a:cubicBezTo>
                <a:cubicBezTo>
                  <a:pt x="17555" y="8677"/>
                  <a:pt x="16462" y="8382"/>
                  <a:pt x="15397" y="8097"/>
                </a:cubicBezTo>
                <a:cubicBezTo>
                  <a:pt x="15178" y="8038"/>
                  <a:pt x="14960" y="7979"/>
                  <a:pt x="14741" y="7920"/>
                </a:cubicBezTo>
                <a:cubicBezTo>
                  <a:pt x="15178" y="7901"/>
                  <a:pt x="15602" y="7901"/>
                  <a:pt x="15971" y="7910"/>
                </a:cubicBezTo>
                <a:cubicBezTo>
                  <a:pt x="16094" y="7910"/>
                  <a:pt x="16230" y="7910"/>
                  <a:pt x="16353" y="7920"/>
                </a:cubicBezTo>
                <a:cubicBezTo>
                  <a:pt x="16558" y="7920"/>
                  <a:pt x="16763" y="7920"/>
                  <a:pt x="16954" y="7930"/>
                </a:cubicBezTo>
                <a:cubicBezTo>
                  <a:pt x="17241" y="7940"/>
                  <a:pt x="17446" y="7979"/>
                  <a:pt x="17596" y="8038"/>
                </a:cubicBezTo>
                <a:cubicBezTo>
                  <a:pt x="17665" y="8058"/>
                  <a:pt x="17733" y="8097"/>
                  <a:pt x="17801" y="8136"/>
                </a:cubicBezTo>
                <a:cubicBezTo>
                  <a:pt x="17842" y="8166"/>
                  <a:pt x="17897" y="8195"/>
                  <a:pt x="17952" y="8225"/>
                </a:cubicBezTo>
                <a:cubicBezTo>
                  <a:pt x="18020" y="8254"/>
                  <a:pt x="18020" y="8254"/>
                  <a:pt x="18020" y="8254"/>
                </a:cubicBezTo>
                <a:cubicBezTo>
                  <a:pt x="18403" y="8441"/>
                  <a:pt x="18744" y="8598"/>
                  <a:pt x="19195" y="8736"/>
                </a:cubicBezTo>
                <a:cubicBezTo>
                  <a:pt x="19236" y="8677"/>
                  <a:pt x="19236" y="8677"/>
                  <a:pt x="19236" y="8677"/>
                </a:cubicBezTo>
                <a:cubicBezTo>
                  <a:pt x="19086" y="8608"/>
                  <a:pt x="18935" y="8549"/>
                  <a:pt x="18785" y="8480"/>
                </a:cubicBezTo>
                <a:cubicBezTo>
                  <a:pt x="18553" y="8392"/>
                  <a:pt x="18321" y="8294"/>
                  <a:pt x="18102" y="8185"/>
                </a:cubicBezTo>
                <a:cubicBezTo>
                  <a:pt x="18116" y="8185"/>
                  <a:pt x="18129" y="8185"/>
                  <a:pt x="18129" y="8195"/>
                </a:cubicBezTo>
                <a:cubicBezTo>
                  <a:pt x="18607" y="8343"/>
                  <a:pt x="19099" y="8500"/>
                  <a:pt x="19659" y="8608"/>
                </a:cubicBezTo>
                <a:moveTo>
                  <a:pt x="19291" y="8431"/>
                </a:moveTo>
                <a:cubicBezTo>
                  <a:pt x="19127" y="8392"/>
                  <a:pt x="18976" y="8343"/>
                  <a:pt x="18826" y="8294"/>
                </a:cubicBezTo>
                <a:cubicBezTo>
                  <a:pt x="18826" y="8235"/>
                  <a:pt x="18826" y="8235"/>
                  <a:pt x="18826" y="8235"/>
                </a:cubicBezTo>
                <a:cubicBezTo>
                  <a:pt x="18826" y="8176"/>
                  <a:pt x="18799" y="8117"/>
                  <a:pt x="18771" y="8068"/>
                </a:cubicBezTo>
                <a:cubicBezTo>
                  <a:pt x="18744" y="8018"/>
                  <a:pt x="18730" y="7979"/>
                  <a:pt x="18730" y="7940"/>
                </a:cubicBezTo>
                <a:cubicBezTo>
                  <a:pt x="18840" y="8087"/>
                  <a:pt x="19045" y="8303"/>
                  <a:pt x="19291" y="8431"/>
                </a:cubicBezTo>
                <a:moveTo>
                  <a:pt x="17036" y="7635"/>
                </a:moveTo>
                <a:cubicBezTo>
                  <a:pt x="16995" y="7616"/>
                  <a:pt x="17009" y="7566"/>
                  <a:pt x="17009" y="7507"/>
                </a:cubicBezTo>
                <a:cubicBezTo>
                  <a:pt x="17023" y="7488"/>
                  <a:pt x="17023" y="7478"/>
                  <a:pt x="17023" y="7458"/>
                </a:cubicBezTo>
                <a:cubicBezTo>
                  <a:pt x="17200" y="7625"/>
                  <a:pt x="17446" y="7743"/>
                  <a:pt x="17583" y="7822"/>
                </a:cubicBezTo>
                <a:cubicBezTo>
                  <a:pt x="17651" y="7763"/>
                  <a:pt x="17651" y="7763"/>
                  <a:pt x="17651" y="7763"/>
                </a:cubicBezTo>
                <a:cubicBezTo>
                  <a:pt x="17596" y="7724"/>
                  <a:pt x="17528" y="7684"/>
                  <a:pt x="17474" y="7645"/>
                </a:cubicBezTo>
                <a:cubicBezTo>
                  <a:pt x="17241" y="7498"/>
                  <a:pt x="17023" y="7350"/>
                  <a:pt x="16927" y="7134"/>
                </a:cubicBezTo>
                <a:cubicBezTo>
                  <a:pt x="17323" y="7252"/>
                  <a:pt x="17760" y="7321"/>
                  <a:pt x="18157" y="7370"/>
                </a:cubicBezTo>
                <a:cubicBezTo>
                  <a:pt x="18211" y="7498"/>
                  <a:pt x="18321" y="7586"/>
                  <a:pt x="18430" y="7674"/>
                </a:cubicBezTo>
                <a:cubicBezTo>
                  <a:pt x="18498" y="7724"/>
                  <a:pt x="18553" y="7773"/>
                  <a:pt x="18607" y="7832"/>
                </a:cubicBezTo>
                <a:cubicBezTo>
                  <a:pt x="18553" y="7959"/>
                  <a:pt x="18648" y="8107"/>
                  <a:pt x="18703" y="8215"/>
                </a:cubicBezTo>
                <a:cubicBezTo>
                  <a:pt x="18744" y="8264"/>
                  <a:pt x="18744" y="8264"/>
                  <a:pt x="18744" y="8264"/>
                </a:cubicBezTo>
                <a:cubicBezTo>
                  <a:pt x="18662" y="8244"/>
                  <a:pt x="18580" y="8215"/>
                  <a:pt x="18498" y="8185"/>
                </a:cubicBezTo>
                <a:cubicBezTo>
                  <a:pt x="18184" y="8077"/>
                  <a:pt x="17842" y="7969"/>
                  <a:pt x="17487" y="7881"/>
                </a:cubicBezTo>
                <a:cubicBezTo>
                  <a:pt x="17296" y="7832"/>
                  <a:pt x="17077" y="7822"/>
                  <a:pt x="16872" y="7812"/>
                </a:cubicBezTo>
                <a:cubicBezTo>
                  <a:pt x="16831" y="7802"/>
                  <a:pt x="16777" y="7802"/>
                  <a:pt x="16722" y="7802"/>
                </a:cubicBezTo>
                <a:cubicBezTo>
                  <a:pt x="16558" y="7792"/>
                  <a:pt x="16381" y="7783"/>
                  <a:pt x="16189" y="7763"/>
                </a:cubicBezTo>
                <a:cubicBezTo>
                  <a:pt x="16258" y="7753"/>
                  <a:pt x="16326" y="7743"/>
                  <a:pt x="16394" y="7743"/>
                </a:cubicBezTo>
                <a:cubicBezTo>
                  <a:pt x="16585" y="7714"/>
                  <a:pt x="16749" y="7694"/>
                  <a:pt x="16886" y="7684"/>
                </a:cubicBezTo>
                <a:cubicBezTo>
                  <a:pt x="16886" y="7625"/>
                  <a:pt x="16886" y="7625"/>
                  <a:pt x="16886" y="7625"/>
                </a:cubicBezTo>
                <a:cubicBezTo>
                  <a:pt x="16900" y="7645"/>
                  <a:pt x="16900" y="7665"/>
                  <a:pt x="16913" y="7674"/>
                </a:cubicBezTo>
                <a:cubicBezTo>
                  <a:pt x="16927" y="7694"/>
                  <a:pt x="16954" y="7694"/>
                  <a:pt x="16982" y="7704"/>
                </a:cubicBezTo>
                <a:cubicBezTo>
                  <a:pt x="16995" y="7704"/>
                  <a:pt x="17009" y="7704"/>
                  <a:pt x="17036" y="7694"/>
                </a:cubicBezTo>
                <a:cubicBezTo>
                  <a:pt x="17118" y="7665"/>
                  <a:pt x="17118" y="7665"/>
                  <a:pt x="17118" y="7665"/>
                </a:cubicBezTo>
                <a:cubicBezTo>
                  <a:pt x="17036" y="7635"/>
                  <a:pt x="17036" y="7635"/>
                  <a:pt x="17036" y="7635"/>
                </a:cubicBezTo>
                <a:moveTo>
                  <a:pt x="16244" y="6888"/>
                </a:moveTo>
                <a:cubicBezTo>
                  <a:pt x="16340" y="6918"/>
                  <a:pt x="16435" y="6947"/>
                  <a:pt x="16531" y="6987"/>
                </a:cubicBezTo>
                <a:cubicBezTo>
                  <a:pt x="16613" y="7016"/>
                  <a:pt x="16695" y="7046"/>
                  <a:pt x="16790" y="7075"/>
                </a:cubicBezTo>
                <a:cubicBezTo>
                  <a:pt x="16804" y="7173"/>
                  <a:pt x="16845" y="7262"/>
                  <a:pt x="16913" y="7340"/>
                </a:cubicBezTo>
                <a:cubicBezTo>
                  <a:pt x="16900" y="7331"/>
                  <a:pt x="16900" y="7331"/>
                  <a:pt x="16900" y="7331"/>
                </a:cubicBezTo>
                <a:cubicBezTo>
                  <a:pt x="16886" y="7380"/>
                  <a:pt x="16886" y="7380"/>
                  <a:pt x="16886" y="7380"/>
                </a:cubicBezTo>
                <a:cubicBezTo>
                  <a:pt x="16872" y="7458"/>
                  <a:pt x="16859" y="7557"/>
                  <a:pt x="16886" y="7616"/>
                </a:cubicBezTo>
                <a:cubicBezTo>
                  <a:pt x="16585" y="7586"/>
                  <a:pt x="16312" y="7635"/>
                  <a:pt x="16053" y="7674"/>
                </a:cubicBezTo>
                <a:cubicBezTo>
                  <a:pt x="15861" y="7704"/>
                  <a:pt x="15670" y="7733"/>
                  <a:pt x="15479" y="7733"/>
                </a:cubicBezTo>
                <a:cubicBezTo>
                  <a:pt x="15370" y="7733"/>
                  <a:pt x="15274" y="7733"/>
                  <a:pt x="15165" y="7733"/>
                </a:cubicBezTo>
                <a:cubicBezTo>
                  <a:pt x="14919" y="7724"/>
                  <a:pt x="14673" y="7714"/>
                  <a:pt x="14427" y="7753"/>
                </a:cubicBezTo>
                <a:cubicBezTo>
                  <a:pt x="14987" y="7340"/>
                  <a:pt x="15588" y="7055"/>
                  <a:pt x="16244" y="6888"/>
                </a:cubicBezTo>
                <a:moveTo>
                  <a:pt x="16831" y="4353"/>
                </a:moveTo>
                <a:cubicBezTo>
                  <a:pt x="16818" y="4363"/>
                  <a:pt x="16818" y="4373"/>
                  <a:pt x="16804" y="4382"/>
                </a:cubicBezTo>
                <a:cubicBezTo>
                  <a:pt x="16790" y="4402"/>
                  <a:pt x="16777" y="4432"/>
                  <a:pt x="16763" y="4451"/>
                </a:cubicBezTo>
                <a:cubicBezTo>
                  <a:pt x="16749" y="4451"/>
                  <a:pt x="16736" y="4451"/>
                  <a:pt x="16722" y="4451"/>
                </a:cubicBezTo>
                <a:cubicBezTo>
                  <a:pt x="16667" y="4451"/>
                  <a:pt x="16613" y="4451"/>
                  <a:pt x="16572" y="4451"/>
                </a:cubicBezTo>
                <a:cubicBezTo>
                  <a:pt x="16654" y="4412"/>
                  <a:pt x="16736" y="4382"/>
                  <a:pt x="16831" y="4353"/>
                </a:cubicBezTo>
                <a:moveTo>
                  <a:pt x="15629" y="4893"/>
                </a:moveTo>
                <a:cubicBezTo>
                  <a:pt x="15861" y="4766"/>
                  <a:pt x="16094" y="4648"/>
                  <a:pt x="16312" y="4549"/>
                </a:cubicBezTo>
                <a:cubicBezTo>
                  <a:pt x="16326" y="4549"/>
                  <a:pt x="16326" y="4549"/>
                  <a:pt x="16326" y="4549"/>
                </a:cubicBezTo>
                <a:cubicBezTo>
                  <a:pt x="16367" y="4569"/>
                  <a:pt x="16422" y="4569"/>
                  <a:pt x="16503" y="4559"/>
                </a:cubicBezTo>
                <a:cubicBezTo>
                  <a:pt x="16572" y="4549"/>
                  <a:pt x="16640" y="4549"/>
                  <a:pt x="16708" y="4549"/>
                </a:cubicBezTo>
                <a:cubicBezTo>
                  <a:pt x="16558" y="4795"/>
                  <a:pt x="16367" y="5002"/>
                  <a:pt x="16189" y="5208"/>
                </a:cubicBezTo>
                <a:cubicBezTo>
                  <a:pt x="15875" y="5532"/>
                  <a:pt x="15561" y="5876"/>
                  <a:pt x="15465" y="6397"/>
                </a:cubicBezTo>
                <a:cubicBezTo>
                  <a:pt x="15411" y="6397"/>
                  <a:pt x="15356" y="6407"/>
                  <a:pt x="15301" y="6417"/>
                </a:cubicBezTo>
                <a:cubicBezTo>
                  <a:pt x="15178" y="6436"/>
                  <a:pt x="15042" y="6456"/>
                  <a:pt x="14905" y="6466"/>
                </a:cubicBezTo>
                <a:cubicBezTo>
                  <a:pt x="14932" y="6171"/>
                  <a:pt x="15014" y="5925"/>
                  <a:pt x="15124" y="5699"/>
                </a:cubicBezTo>
                <a:cubicBezTo>
                  <a:pt x="15192" y="5660"/>
                  <a:pt x="15192" y="5660"/>
                  <a:pt x="15192" y="5660"/>
                </a:cubicBezTo>
                <a:cubicBezTo>
                  <a:pt x="15137" y="5670"/>
                  <a:pt x="15137" y="5670"/>
                  <a:pt x="15137" y="5670"/>
                </a:cubicBezTo>
                <a:cubicBezTo>
                  <a:pt x="15247" y="5463"/>
                  <a:pt x="15370" y="5277"/>
                  <a:pt x="15492" y="5090"/>
                </a:cubicBezTo>
                <a:cubicBezTo>
                  <a:pt x="15533" y="5021"/>
                  <a:pt x="15574" y="4962"/>
                  <a:pt x="15629" y="4893"/>
                </a:cubicBezTo>
                <a:moveTo>
                  <a:pt x="15356" y="5002"/>
                </a:moveTo>
                <a:cubicBezTo>
                  <a:pt x="15301" y="5149"/>
                  <a:pt x="15206" y="5277"/>
                  <a:pt x="15110" y="5424"/>
                </a:cubicBezTo>
                <a:cubicBezTo>
                  <a:pt x="15055" y="5522"/>
                  <a:pt x="14987" y="5630"/>
                  <a:pt x="14919" y="5729"/>
                </a:cubicBezTo>
                <a:cubicBezTo>
                  <a:pt x="14891" y="5739"/>
                  <a:pt x="14891" y="5739"/>
                  <a:pt x="14891" y="5739"/>
                </a:cubicBezTo>
                <a:cubicBezTo>
                  <a:pt x="14741" y="5778"/>
                  <a:pt x="14618" y="5856"/>
                  <a:pt x="14481" y="5935"/>
                </a:cubicBezTo>
                <a:cubicBezTo>
                  <a:pt x="14304" y="6053"/>
                  <a:pt x="14113" y="6171"/>
                  <a:pt x="13839" y="6200"/>
                </a:cubicBezTo>
                <a:cubicBezTo>
                  <a:pt x="13880" y="6063"/>
                  <a:pt x="13908" y="5935"/>
                  <a:pt x="13935" y="5807"/>
                </a:cubicBezTo>
                <a:cubicBezTo>
                  <a:pt x="13962" y="5689"/>
                  <a:pt x="13962" y="5689"/>
                  <a:pt x="13962" y="5689"/>
                </a:cubicBezTo>
                <a:cubicBezTo>
                  <a:pt x="14386" y="5483"/>
                  <a:pt x="14878" y="5237"/>
                  <a:pt x="15356" y="5002"/>
                </a:cubicBezTo>
                <a:moveTo>
                  <a:pt x="14481" y="4274"/>
                </a:moveTo>
                <a:cubicBezTo>
                  <a:pt x="14673" y="4225"/>
                  <a:pt x="14837" y="4166"/>
                  <a:pt x="15001" y="4107"/>
                </a:cubicBezTo>
                <a:cubicBezTo>
                  <a:pt x="15192" y="4038"/>
                  <a:pt x="15370" y="3979"/>
                  <a:pt x="15574" y="3930"/>
                </a:cubicBezTo>
                <a:cubicBezTo>
                  <a:pt x="15438" y="4048"/>
                  <a:pt x="15315" y="4186"/>
                  <a:pt x="15192" y="4353"/>
                </a:cubicBezTo>
                <a:cubicBezTo>
                  <a:pt x="15096" y="4471"/>
                  <a:pt x="15042" y="4599"/>
                  <a:pt x="14987" y="4736"/>
                </a:cubicBezTo>
                <a:cubicBezTo>
                  <a:pt x="14905" y="4923"/>
                  <a:pt x="14823" y="5110"/>
                  <a:pt x="14659" y="5218"/>
                </a:cubicBezTo>
                <a:cubicBezTo>
                  <a:pt x="14536" y="5296"/>
                  <a:pt x="14399" y="5345"/>
                  <a:pt x="14263" y="5385"/>
                </a:cubicBezTo>
                <a:cubicBezTo>
                  <a:pt x="14181" y="5414"/>
                  <a:pt x="14085" y="5444"/>
                  <a:pt x="14017" y="5483"/>
                </a:cubicBezTo>
                <a:cubicBezTo>
                  <a:pt x="14072" y="5070"/>
                  <a:pt x="14345" y="4874"/>
                  <a:pt x="14645" y="4658"/>
                </a:cubicBezTo>
                <a:cubicBezTo>
                  <a:pt x="14809" y="4540"/>
                  <a:pt x="14973" y="4412"/>
                  <a:pt x="15096" y="4264"/>
                </a:cubicBezTo>
                <a:cubicBezTo>
                  <a:pt x="15274" y="4048"/>
                  <a:pt x="15274" y="4048"/>
                  <a:pt x="15274" y="4048"/>
                </a:cubicBezTo>
                <a:cubicBezTo>
                  <a:pt x="15028" y="4215"/>
                  <a:pt x="15028" y="4215"/>
                  <a:pt x="15028" y="4215"/>
                </a:cubicBezTo>
                <a:cubicBezTo>
                  <a:pt x="14782" y="4382"/>
                  <a:pt x="14481" y="4638"/>
                  <a:pt x="14222" y="4864"/>
                </a:cubicBezTo>
                <a:cubicBezTo>
                  <a:pt x="14249" y="4805"/>
                  <a:pt x="14277" y="4746"/>
                  <a:pt x="14318" y="4687"/>
                </a:cubicBezTo>
                <a:cubicBezTo>
                  <a:pt x="14386" y="4559"/>
                  <a:pt x="14468" y="4422"/>
                  <a:pt x="14481" y="4274"/>
                </a:cubicBezTo>
                <a:moveTo>
                  <a:pt x="13348" y="4893"/>
                </a:moveTo>
                <a:cubicBezTo>
                  <a:pt x="13361" y="4854"/>
                  <a:pt x="13361" y="4815"/>
                  <a:pt x="13361" y="4785"/>
                </a:cubicBezTo>
                <a:cubicBezTo>
                  <a:pt x="13416" y="4756"/>
                  <a:pt x="13470" y="4726"/>
                  <a:pt x="13539" y="4707"/>
                </a:cubicBezTo>
                <a:cubicBezTo>
                  <a:pt x="13580" y="4687"/>
                  <a:pt x="13621" y="4667"/>
                  <a:pt x="13662" y="4648"/>
                </a:cubicBezTo>
                <a:cubicBezTo>
                  <a:pt x="13621" y="4736"/>
                  <a:pt x="13525" y="4825"/>
                  <a:pt x="13429" y="4913"/>
                </a:cubicBezTo>
                <a:cubicBezTo>
                  <a:pt x="13402" y="4933"/>
                  <a:pt x="13361" y="4962"/>
                  <a:pt x="13334" y="4982"/>
                </a:cubicBezTo>
                <a:cubicBezTo>
                  <a:pt x="13348" y="4952"/>
                  <a:pt x="13348" y="4923"/>
                  <a:pt x="13348" y="4893"/>
                </a:cubicBezTo>
                <a:moveTo>
                  <a:pt x="13457" y="5041"/>
                </a:moveTo>
                <a:cubicBezTo>
                  <a:pt x="13525" y="5002"/>
                  <a:pt x="13593" y="4952"/>
                  <a:pt x="13634" y="4893"/>
                </a:cubicBezTo>
                <a:cubicBezTo>
                  <a:pt x="13703" y="4834"/>
                  <a:pt x="13757" y="4756"/>
                  <a:pt x="13812" y="4697"/>
                </a:cubicBezTo>
                <a:cubicBezTo>
                  <a:pt x="13949" y="4530"/>
                  <a:pt x="14058" y="4382"/>
                  <a:pt x="14304" y="4323"/>
                </a:cubicBezTo>
                <a:cubicBezTo>
                  <a:pt x="14345" y="4422"/>
                  <a:pt x="14236" y="4569"/>
                  <a:pt x="14126" y="4726"/>
                </a:cubicBezTo>
                <a:cubicBezTo>
                  <a:pt x="14044" y="4844"/>
                  <a:pt x="13962" y="4962"/>
                  <a:pt x="13908" y="5080"/>
                </a:cubicBezTo>
                <a:cubicBezTo>
                  <a:pt x="13867" y="5159"/>
                  <a:pt x="13853" y="5247"/>
                  <a:pt x="13839" y="5336"/>
                </a:cubicBezTo>
                <a:cubicBezTo>
                  <a:pt x="13812" y="5434"/>
                  <a:pt x="13798" y="5532"/>
                  <a:pt x="13744" y="5601"/>
                </a:cubicBezTo>
                <a:cubicBezTo>
                  <a:pt x="13675" y="5709"/>
                  <a:pt x="13539" y="5778"/>
                  <a:pt x="13402" y="5847"/>
                </a:cubicBezTo>
                <a:cubicBezTo>
                  <a:pt x="13307" y="5886"/>
                  <a:pt x="13225" y="5925"/>
                  <a:pt x="13156" y="5984"/>
                </a:cubicBezTo>
                <a:cubicBezTo>
                  <a:pt x="13170" y="5886"/>
                  <a:pt x="13184" y="5797"/>
                  <a:pt x="13184" y="5719"/>
                </a:cubicBezTo>
                <a:cubicBezTo>
                  <a:pt x="13211" y="5532"/>
                  <a:pt x="13225" y="5365"/>
                  <a:pt x="13293" y="5198"/>
                </a:cubicBezTo>
                <a:cubicBezTo>
                  <a:pt x="13320" y="5149"/>
                  <a:pt x="13388" y="5100"/>
                  <a:pt x="13457" y="5041"/>
                </a:cubicBezTo>
                <a:moveTo>
                  <a:pt x="12692" y="4127"/>
                </a:moveTo>
                <a:cubicBezTo>
                  <a:pt x="12760" y="4097"/>
                  <a:pt x="12856" y="4078"/>
                  <a:pt x="12951" y="4058"/>
                </a:cubicBezTo>
                <a:cubicBezTo>
                  <a:pt x="13047" y="4029"/>
                  <a:pt x="13129" y="4009"/>
                  <a:pt x="13211" y="3979"/>
                </a:cubicBezTo>
                <a:cubicBezTo>
                  <a:pt x="13293" y="3950"/>
                  <a:pt x="13293" y="3950"/>
                  <a:pt x="13293" y="3950"/>
                </a:cubicBezTo>
                <a:cubicBezTo>
                  <a:pt x="13279" y="4088"/>
                  <a:pt x="13252" y="4225"/>
                  <a:pt x="13225" y="4363"/>
                </a:cubicBezTo>
                <a:cubicBezTo>
                  <a:pt x="13211" y="4471"/>
                  <a:pt x="13184" y="4569"/>
                  <a:pt x="13170" y="4677"/>
                </a:cubicBezTo>
                <a:cubicBezTo>
                  <a:pt x="13033" y="4736"/>
                  <a:pt x="12924" y="4815"/>
                  <a:pt x="12801" y="4893"/>
                </a:cubicBezTo>
                <a:cubicBezTo>
                  <a:pt x="12733" y="4933"/>
                  <a:pt x="12678" y="4982"/>
                  <a:pt x="12610" y="5011"/>
                </a:cubicBezTo>
                <a:cubicBezTo>
                  <a:pt x="12692" y="4746"/>
                  <a:pt x="12760" y="4402"/>
                  <a:pt x="12692" y="4127"/>
                </a:cubicBezTo>
                <a:moveTo>
                  <a:pt x="13293" y="3930"/>
                </a:moveTo>
                <a:cubicBezTo>
                  <a:pt x="13184" y="3911"/>
                  <a:pt x="13184" y="3911"/>
                  <a:pt x="13184" y="3911"/>
                </a:cubicBezTo>
                <a:cubicBezTo>
                  <a:pt x="13088" y="3911"/>
                  <a:pt x="13006" y="3940"/>
                  <a:pt x="12897" y="3960"/>
                </a:cubicBezTo>
                <a:cubicBezTo>
                  <a:pt x="12828" y="3989"/>
                  <a:pt x="12760" y="4009"/>
                  <a:pt x="12692" y="4019"/>
                </a:cubicBezTo>
                <a:cubicBezTo>
                  <a:pt x="12692" y="3881"/>
                  <a:pt x="12664" y="3753"/>
                  <a:pt x="12637" y="3636"/>
                </a:cubicBezTo>
                <a:cubicBezTo>
                  <a:pt x="12637" y="3626"/>
                  <a:pt x="12637" y="3626"/>
                  <a:pt x="12637" y="3626"/>
                </a:cubicBezTo>
                <a:cubicBezTo>
                  <a:pt x="12815" y="3685"/>
                  <a:pt x="13033" y="3714"/>
                  <a:pt x="13293" y="3724"/>
                </a:cubicBezTo>
                <a:cubicBezTo>
                  <a:pt x="13307" y="3793"/>
                  <a:pt x="13293" y="3862"/>
                  <a:pt x="13293" y="3930"/>
                </a:cubicBezTo>
                <a:moveTo>
                  <a:pt x="13293" y="3547"/>
                </a:moveTo>
                <a:cubicBezTo>
                  <a:pt x="13293" y="3577"/>
                  <a:pt x="13293" y="3606"/>
                  <a:pt x="13293" y="3636"/>
                </a:cubicBezTo>
                <a:cubicBezTo>
                  <a:pt x="13074" y="3626"/>
                  <a:pt x="12924" y="3586"/>
                  <a:pt x="12746" y="3547"/>
                </a:cubicBezTo>
                <a:cubicBezTo>
                  <a:pt x="12719" y="3547"/>
                  <a:pt x="12678" y="3537"/>
                  <a:pt x="12637" y="3527"/>
                </a:cubicBezTo>
                <a:cubicBezTo>
                  <a:pt x="12678" y="3459"/>
                  <a:pt x="12801" y="3449"/>
                  <a:pt x="12979" y="3439"/>
                </a:cubicBezTo>
                <a:cubicBezTo>
                  <a:pt x="13088" y="3429"/>
                  <a:pt x="13197" y="3429"/>
                  <a:pt x="13279" y="3400"/>
                </a:cubicBezTo>
                <a:cubicBezTo>
                  <a:pt x="13293" y="3439"/>
                  <a:pt x="13293" y="3498"/>
                  <a:pt x="13293" y="3547"/>
                </a:cubicBezTo>
                <a:moveTo>
                  <a:pt x="13279" y="3282"/>
                </a:moveTo>
                <a:cubicBezTo>
                  <a:pt x="13197" y="3331"/>
                  <a:pt x="13047" y="3341"/>
                  <a:pt x="12897" y="3341"/>
                </a:cubicBezTo>
                <a:cubicBezTo>
                  <a:pt x="12883" y="3351"/>
                  <a:pt x="12869" y="3351"/>
                  <a:pt x="12856" y="3351"/>
                </a:cubicBezTo>
                <a:cubicBezTo>
                  <a:pt x="12910" y="3292"/>
                  <a:pt x="12979" y="3252"/>
                  <a:pt x="13047" y="3203"/>
                </a:cubicBezTo>
                <a:cubicBezTo>
                  <a:pt x="13115" y="3164"/>
                  <a:pt x="13170" y="3115"/>
                  <a:pt x="13225" y="3066"/>
                </a:cubicBezTo>
                <a:cubicBezTo>
                  <a:pt x="13238" y="3085"/>
                  <a:pt x="13238" y="3125"/>
                  <a:pt x="13238" y="3154"/>
                </a:cubicBezTo>
                <a:cubicBezTo>
                  <a:pt x="13252" y="3193"/>
                  <a:pt x="13252" y="3242"/>
                  <a:pt x="13279" y="3282"/>
                </a:cubicBezTo>
                <a:moveTo>
                  <a:pt x="13197" y="2810"/>
                </a:moveTo>
                <a:cubicBezTo>
                  <a:pt x="13197" y="2840"/>
                  <a:pt x="13197" y="2869"/>
                  <a:pt x="13238" y="2889"/>
                </a:cubicBezTo>
                <a:cubicBezTo>
                  <a:pt x="13006" y="3016"/>
                  <a:pt x="12787" y="3144"/>
                  <a:pt x="12569" y="3272"/>
                </a:cubicBezTo>
                <a:cubicBezTo>
                  <a:pt x="12569" y="3272"/>
                  <a:pt x="12569" y="3262"/>
                  <a:pt x="12569" y="3252"/>
                </a:cubicBezTo>
                <a:cubicBezTo>
                  <a:pt x="12569" y="3252"/>
                  <a:pt x="12569" y="3242"/>
                  <a:pt x="12555" y="3233"/>
                </a:cubicBezTo>
                <a:cubicBezTo>
                  <a:pt x="12774" y="3095"/>
                  <a:pt x="12979" y="2948"/>
                  <a:pt x="13197" y="2810"/>
                </a:cubicBezTo>
                <a:moveTo>
                  <a:pt x="12541" y="5326"/>
                </a:moveTo>
                <a:cubicBezTo>
                  <a:pt x="12733" y="5178"/>
                  <a:pt x="12910" y="5031"/>
                  <a:pt x="13102" y="4933"/>
                </a:cubicBezTo>
                <a:cubicBezTo>
                  <a:pt x="13006" y="5286"/>
                  <a:pt x="12883" y="5611"/>
                  <a:pt x="12760" y="5945"/>
                </a:cubicBezTo>
                <a:cubicBezTo>
                  <a:pt x="12678" y="6161"/>
                  <a:pt x="12596" y="6377"/>
                  <a:pt x="12514" y="6613"/>
                </a:cubicBezTo>
                <a:cubicBezTo>
                  <a:pt x="12364" y="6672"/>
                  <a:pt x="12214" y="6721"/>
                  <a:pt x="12063" y="6761"/>
                </a:cubicBezTo>
                <a:cubicBezTo>
                  <a:pt x="12104" y="6613"/>
                  <a:pt x="12227" y="6466"/>
                  <a:pt x="12350" y="6299"/>
                </a:cubicBezTo>
                <a:cubicBezTo>
                  <a:pt x="12473" y="6151"/>
                  <a:pt x="12596" y="6004"/>
                  <a:pt x="12664" y="5837"/>
                </a:cubicBezTo>
                <a:cubicBezTo>
                  <a:pt x="12760" y="5621"/>
                  <a:pt x="12760" y="5621"/>
                  <a:pt x="12760" y="5621"/>
                </a:cubicBezTo>
                <a:cubicBezTo>
                  <a:pt x="12582" y="5807"/>
                  <a:pt x="12582" y="5807"/>
                  <a:pt x="12582" y="5807"/>
                </a:cubicBezTo>
                <a:cubicBezTo>
                  <a:pt x="12487" y="5906"/>
                  <a:pt x="12418" y="6004"/>
                  <a:pt x="12350" y="6112"/>
                </a:cubicBezTo>
                <a:cubicBezTo>
                  <a:pt x="12282" y="6210"/>
                  <a:pt x="12214" y="6318"/>
                  <a:pt x="12118" y="6407"/>
                </a:cubicBezTo>
                <a:cubicBezTo>
                  <a:pt x="12104" y="6279"/>
                  <a:pt x="12200" y="6122"/>
                  <a:pt x="12296" y="5974"/>
                </a:cubicBezTo>
                <a:cubicBezTo>
                  <a:pt x="12350" y="5886"/>
                  <a:pt x="12405" y="5797"/>
                  <a:pt x="12432" y="5709"/>
                </a:cubicBezTo>
                <a:cubicBezTo>
                  <a:pt x="12500" y="5552"/>
                  <a:pt x="12500" y="5552"/>
                  <a:pt x="12500" y="5552"/>
                </a:cubicBezTo>
                <a:cubicBezTo>
                  <a:pt x="12678" y="5424"/>
                  <a:pt x="12678" y="5424"/>
                  <a:pt x="12678" y="5424"/>
                </a:cubicBezTo>
                <a:cubicBezTo>
                  <a:pt x="12405" y="5513"/>
                  <a:pt x="12405" y="5513"/>
                  <a:pt x="12405" y="5513"/>
                </a:cubicBezTo>
                <a:cubicBezTo>
                  <a:pt x="12364" y="5532"/>
                  <a:pt x="12296" y="5552"/>
                  <a:pt x="12241" y="5562"/>
                </a:cubicBezTo>
                <a:cubicBezTo>
                  <a:pt x="12350" y="5493"/>
                  <a:pt x="12446" y="5414"/>
                  <a:pt x="12541" y="5326"/>
                </a:cubicBezTo>
                <a:moveTo>
                  <a:pt x="12487" y="3665"/>
                </a:moveTo>
                <a:cubicBezTo>
                  <a:pt x="12514" y="3744"/>
                  <a:pt x="12514" y="3842"/>
                  <a:pt x="12528" y="3940"/>
                </a:cubicBezTo>
                <a:cubicBezTo>
                  <a:pt x="12528" y="3970"/>
                  <a:pt x="12528" y="4009"/>
                  <a:pt x="12528" y="4048"/>
                </a:cubicBezTo>
                <a:cubicBezTo>
                  <a:pt x="12350" y="4088"/>
                  <a:pt x="12200" y="4117"/>
                  <a:pt x="12022" y="4127"/>
                </a:cubicBezTo>
                <a:cubicBezTo>
                  <a:pt x="12159" y="3979"/>
                  <a:pt x="12309" y="3832"/>
                  <a:pt x="12487" y="3665"/>
                </a:cubicBezTo>
                <a:moveTo>
                  <a:pt x="11476" y="2024"/>
                </a:moveTo>
                <a:cubicBezTo>
                  <a:pt x="11694" y="1945"/>
                  <a:pt x="11899" y="1837"/>
                  <a:pt x="12091" y="1739"/>
                </a:cubicBezTo>
                <a:cubicBezTo>
                  <a:pt x="12241" y="1660"/>
                  <a:pt x="12391" y="1582"/>
                  <a:pt x="12541" y="1513"/>
                </a:cubicBezTo>
                <a:cubicBezTo>
                  <a:pt x="12555" y="1650"/>
                  <a:pt x="12528" y="1788"/>
                  <a:pt x="12487" y="1916"/>
                </a:cubicBezTo>
                <a:cubicBezTo>
                  <a:pt x="12432" y="1935"/>
                  <a:pt x="12432" y="1935"/>
                  <a:pt x="12432" y="1935"/>
                </a:cubicBezTo>
                <a:cubicBezTo>
                  <a:pt x="12350" y="1955"/>
                  <a:pt x="12268" y="2004"/>
                  <a:pt x="12186" y="2063"/>
                </a:cubicBezTo>
                <a:cubicBezTo>
                  <a:pt x="12145" y="2103"/>
                  <a:pt x="12091" y="2132"/>
                  <a:pt x="12036" y="2171"/>
                </a:cubicBezTo>
                <a:cubicBezTo>
                  <a:pt x="12104" y="2122"/>
                  <a:pt x="12159" y="2063"/>
                  <a:pt x="12227" y="2004"/>
                </a:cubicBezTo>
                <a:cubicBezTo>
                  <a:pt x="12377" y="1857"/>
                  <a:pt x="12377" y="1857"/>
                  <a:pt x="12377" y="1857"/>
                </a:cubicBezTo>
                <a:cubicBezTo>
                  <a:pt x="12159" y="1955"/>
                  <a:pt x="12159" y="1955"/>
                  <a:pt x="12159" y="1955"/>
                </a:cubicBezTo>
                <a:cubicBezTo>
                  <a:pt x="11899" y="2073"/>
                  <a:pt x="11640" y="2358"/>
                  <a:pt x="11489" y="2555"/>
                </a:cubicBezTo>
                <a:cubicBezTo>
                  <a:pt x="11435" y="2407"/>
                  <a:pt x="11462" y="2211"/>
                  <a:pt x="11476" y="2024"/>
                </a:cubicBezTo>
                <a:moveTo>
                  <a:pt x="11462" y="2741"/>
                </a:moveTo>
                <a:cubicBezTo>
                  <a:pt x="11612" y="2623"/>
                  <a:pt x="11763" y="2496"/>
                  <a:pt x="11817" y="2358"/>
                </a:cubicBezTo>
                <a:cubicBezTo>
                  <a:pt x="12104" y="2279"/>
                  <a:pt x="12296" y="2142"/>
                  <a:pt x="12459" y="2004"/>
                </a:cubicBezTo>
                <a:cubicBezTo>
                  <a:pt x="12459" y="2034"/>
                  <a:pt x="12446" y="2053"/>
                  <a:pt x="12446" y="2073"/>
                </a:cubicBezTo>
                <a:cubicBezTo>
                  <a:pt x="12405" y="2171"/>
                  <a:pt x="12377" y="2260"/>
                  <a:pt x="12364" y="2338"/>
                </a:cubicBezTo>
                <a:cubicBezTo>
                  <a:pt x="12364" y="2368"/>
                  <a:pt x="12364" y="2387"/>
                  <a:pt x="12364" y="2417"/>
                </a:cubicBezTo>
                <a:cubicBezTo>
                  <a:pt x="12364" y="2456"/>
                  <a:pt x="12364" y="2496"/>
                  <a:pt x="12350" y="2525"/>
                </a:cubicBezTo>
                <a:cubicBezTo>
                  <a:pt x="12200" y="2820"/>
                  <a:pt x="11599" y="2977"/>
                  <a:pt x="11162" y="3085"/>
                </a:cubicBezTo>
                <a:cubicBezTo>
                  <a:pt x="11134" y="3095"/>
                  <a:pt x="11134" y="3095"/>
                  <a:pt x="11134" y="3095"/>
                </a:cubicBezTo>
                <a:cubicBezTo>
                  <a:pt x="11162" y="3056"/>
                  <a:pt x="11189" y="3016"/>
                  <a:pt x="11230" y="2967"/>
                </a:cubicBezTo>
                <a:cubicBezTo>
                  <a:pt x="11257" y="2938"/>
                  <a:pt x="11257" y="2938"/>
                  <a:pt x="11257" y="2938"/>
                </a:cubicBezTo>
                <a:cubicBezTo>
                  <a:pt x="11312" y="2898"/>
                  <a:pt x="11353" y="2859"/>
                  <a:pt x="11394" y="2810"/>
                </a:cubicBezTo>
                <a:cubicBezTo>
                  <a:pt x="11421" y="2790"/>
                  <a:pt x="11435" y="2771"/>
                  <a:pt x="11462" y="2741"/>
                </a:cubicBezTo>
                <a:moveTo>
                  <a:pt x="11312" y="2132"/>
                </a:moveTo>
                <a:cubicBezTo>
                  <a:pt x="11298" y="2230"/>
                  <a:pt x="11325" y="2319"/>
                  <a:pt x="11339" y="2407"/>
                </a:cubicBezTo>
                <a:cubicBezTo>
                  <a:pt x="11366" y="2496"/>
                  <a:pt x="11380" y="2584"/>
                  <a:pt x="11366" y="2653"/>
                </a:cubicBezTo>
                <a:cubicBezTo>
                  <a:pt x="11353" y="2692"/>
                  <a:pt x="11339" y="2731"/>
                  <a:pt x="11312" y="2771"/>
                </a:cubicBezTo>
                <a:cubicBezTo>
                  <a:pt x="11257" y="2810"/>
                  <a:pt x="11203" y="2869"/>
                  <a:pt x="11148" y="2928"/>
                </a:cubicBezTo>
                <a:cubicBezTo>
                  <a:pt x="11107" y="2967"/>
                  <a:pt x="11066" y="3007"/>
                  <a:pt x="11039" y="3046"/>
                </a:cubicBezTo>
                <a:cubicBezTo>
                  <a:pt x="10984" y="2987"/>
                  <a:pt x="10957" y="2908"/>
                  <a:pt x="10929" y="2820"/>
                </a:cubicBezTo>
                <a:cubicBezTo>
                  <a:pt x="10902" y="2761"/>
                  <a:pt x="10888" y="2702"/>
                  <a:pt x="10847" y="2643"/>
                </a:cubicBezTo>
                <a:cubicBezTo>
                  <a:pt x="10957" y="2446"/>
                  <a:pt x="11107" y="2270"/>
                  <a:pt x="11312" y="2132"/>
                </a:cubicBezTo>
                <a:moveTo>
                  <a:pt x="10752" y="3685"/>
                </a:moveTo>
                <a:cubicBezTo>
                  <a:pt x="10806" y="3596"/>
                  <a:pt x="10875" y="3508"/>
                  <a:pt x="10929" y="3419"/>
                </a:cubicBezTo>
                <a:cubicBezTo>
                  <a:pt x="10957" y="3468"/>
                  <a:pt x="10984" y="3527"/>
                  <a:pt x="11011" y="3586"/>
                </a:cubicBezTo>
                <a:cubicBezTo>
                  <a:pt x="11025" y="3645"/>
                  <a:pt x="11052" y="3714"/>
                  <a:pt x="11093" y="3763"/>
                </a:cubicBezTo>
                <a:cubicBezTo>
                  <a:pt x="11066" y="3793"/>
                  <a:pt x="11052" y="3822"/>
                  <a:pt x="11039" y="3852"/>
                </a:cubicBezTo>
                <a:cubicBezTo>
                  <a:pt x="10957" y="3999"/>
                  <a:pt x="10875" y="4156"/>
                  <a:pt x="10861" y="4373"/>
                </a:cubicBezTo>
                <a:cubicBezTo>
                  <a:pt x="10834" y="4392"/>
                  <a:pt x="10806" y="4422"/>
                  <a:pt x="10779" y="4441"/>
                </a:cubicBezTo>
                <a:cubicBezTo>
                  <a:pt x="10683" y="4510"/>
                  <a:pt x="10588" y="4579"/>
                  <a:pt x="10478" y="4638"/>
                </a:cubicBezTo>
                <a:cubicBezTo>
                  <a:pt x="10314" y="4274"/>
                  <a:pt x="10519" y="3989"/>
                  <a:pt x="10752" y="3685"/>
                </a:cubicBezTo>
                <a:moveTo>
                  <a:pt x="10547" y="7439"/>
                </a:moveTo>
                <a:cubicBezTo>
                  <a:pt x="10233" y="7272"/>
                  <a:pt x="9877" y="7105"/>
                  <a:pt x="9440" y="6987"/>
                </a:cubicBezTo>
                <a:cubicBezTo>
                  <a:pt x="9536" y="6672"/>
                  <a:pt x="9782" y="6505"/>
                  <a:pt x="10041" y="6318"/>
                </a:cubicBezTo>
                <a:cubicBezTo>
                  <a:pt x="10096" y="6289"/>
                  <a:pt x="10151" y="6250"/>
                  <a:pt x="10205" y="6210"/>
                </a:cubicBezTo>
                <a:cubicBezTo>
                  <a:pt x="10410" y="6623"/>
                  <a:pt x="10519" y="7016"/>
                  <a:pt x="10547" y="7439"/>
                </a:cubicBezTo>
                <a:moveTo>
                  <a:pt x="9877" y="6240"/>
                </a:moveTo>
                <a:cubicBezTo>
                  <a:pt x="9836" y="6259"/>
                  <a:pt x="9782" y="6289"/>
                  <a:pt x="9754" y="6318"/>
                </a:cubicBezTo>
                <a:cubicBezTo>
                  <a:pt x="9700" y="6122"/>
                  <a:pt x="9782" y="5837"/>
                  <a:pt x="9877" y="5660"/>
                </a:cubicBezTo>
                <a:cubicBezTo>
                  <a:pt x="9932" y="5709"/>
                  <a:pt x="9973" y="5768"/>
                  <a:pt x="10014" y="5827"/>
                </a:cubicBezTo>
                <a:cubicBezTo>
                  <a:pt x="10055" y="5896"/>
                  <a:pt x="10096" y="5965"/>
                  <a:pt x="10178" y="6014"/>
                </a:cubicBezTo>
                <a:cubicBezTo>
                  <a:pt x="10082" y="6092"/>
                  <a:pt x="9973" y="6171"/>
                  <a:pt x="9877" y="6240"/>
                </a:cubicBezTo>
                <a:moveTo>
                  <a:pt x="10041" y="5404"/>
                </a:moveTo>
                <a:cubicBezTo>
                  <a:pt x="10069" y="5385"/>
                  <a:pt x="10096" y="5355"/>
                  <a:pt x="10137" y="5326"/>
                </a:cubicBezTo>
                <a:cubicBezTo>
                  <a:pt x="10137" y="5385"/>
                  <a:pt x="10151" y="5434"/>
                  <a:pt x="10137" y="5483"/>
                </a:cubicBezTo>
                <a:cubicBezTo>
                  <a:pt x="10123" y="5473"/>
                  <a:pt x="10110" y="5463"/>
                  <a:pt x="10110" y="5463"/>
                </a:cubicBezTo>
                <a:cubicBezTo>
                  <a:pt x="10096" y="5444"/>
                  <a:pt x="10069" y="5424"/>
                  <a:pt x="10041" y="5404"/>
                </a:cubicBezTo>
                <a:moveTo>
                  <a:pt x="8320" y="2368"/>
                </a:moveTo>
                <a:cubicBezTo>
                  <a:pt x="8320" y="1994"/>
                  <a:pt x="8279" y="1650"/>
                  <a:pt x="8197" y="1356"/>
                </a:cubicBezTo>
                <a:cubicBezTo>
                  <a:pt x="8292" y="1601"/>
                  <a:pt x="8429" y="1827"/>
                  <a:pt x="8566" y="2044"/>
                </a:cubicBezTo>
                <a:cubicBezTo>
                  <a:pt x="8579" y="2063"/>
                  <a:pt x="8579" y="2063"/>
                  <a:pt x="8579" y="2063"/>
                </a:cubicBezTo>
                <a:cubicBezTo>
                  <a:pt x="8511" y="2122"/>
                  <a:pt x="8456" y="2191"/>
                  <a:pt x="8402" y="2260"/>
                </a:cubicBezTo>
                <a:cubicBezTo>
                  <a:pt x="8374" y="2289"/>
                  <a:pt x="8347" y="2329"/>
                  <a:pt x="8320" y="2368"/>
                </a:cubicBezTo>
                <a:moveTo>
                  <a:pt x="8388" y="2918"/>
                </a:moveTo>
                <a:cubicBezTo>
                  <a:pt x="8333" y="2663"/>
                  <a:pt x="8456" y="2476"/>
                  <a:pt x="8593" y="2260"/>
                </a:cubicBezTo>
                <a:cubicBezTo>
                  <a:pt x="8607" y="2240"/>
                  <a:pt x="8634" y="2211"/>
                  <a:pt x="8648" y="2181"/>
                </a:cubicBezTo>
                <a:cubicBezTo>
                  <a:pt x="9659" y="2820"/>
                  <a:pt x="10164" y="3822"/>
                  <a:pt x="10137" y="5188"/>
                </a:cubicBezTo>
                <a:cubicBezTo>
                  <a:pt x="10123" y="5208"/>
                  <a:pt x="10096" y="5218"/>
                  <a:pt x="10069" y="5237"/>
                </a:cubicBezTo>
                <a:cubicBezTo>
                  <a:pt x="10041" y="5257"/>
                  <a:pt x="10000" y="5286"/>
                  <a:pt x="9973" y="5316"/>
                </a:cubicBezTo>
                <a:cubicBezTo>
                  <a:pt x="9181" y="4736"/>
                  <a:pt x="8566" y="3803"/>
                  <a:pt x="8388" y="2918"/>
                </a:cubicBezTo>
                <a:moveTo>
                  <a:pt x="8634" y="4540"/>
                </a:moveTo>
                <a:cubicBezTo>
                  <a:pt x="8675" y="4481"/>
                  <a:pt x="8702" y="4432"/>
                  <a:pt x="8743" y="4373"/>
                </a:cubicBezTo>
                <a:cubicBezTo>
                  <a:pt x="8798" y="4422"/>
                  <a:pt x="8839" y="4481"/>
                  <a:pt x="8880" y="4549"/>
                </a:cubicBezTo>
                <a:cubicBezTo>
                  <a:pt x="8907" y="4579"/>
                  <a:pt x="8921" y="4608"/>
                  <a:pt x="8962" y="4648"/>
                </a:cubicBezTo>
                <a:cubicBezTo>
                  <a:pt x="8907" y="4638"/>
                  <a:pt x="8853" y="4618"/>
                  <a:pt x="8784" y="4599"/>
                </a:cubicBezTo>
                <a:cubicBezTo>
                  <a:pt x="8743" y="4579"/>
                  <a:pt x="8689" y="4559"/>
                  <a:pt x="8634" y="4549"/>
                </a:cubicBezTo>
                <a:cubicBezTo>
                  <a:pt x="8634" y="4540"/>
                  <a:pt x="8634" y="4540"/>
                  <a:pt x="8634" y="4540"/>
                </a:cubicBezTo>
                <a:moveTo>
                  <a:pt x="8552" y="4648"/>
                </a:moveTo>
                <a:cubicBezTo>
                  <a:pt x="8702" y="4726"/>
                  <a:pt x="8880" y="4805"/>
                  <a:pt x="9126" y="4844"/>
                </a:cubicBezTo>
                <a:cubicBezTo>
                  <a:pt x="9317" y="5051"/>
                  <a:pt x="9508" y="5267"/>
                  <a:pt x="9782" y="5552"/>
                </a:cubicBezTo>
                <a:cubicBezTo>
                  <a:pt x="9659" y="5778"/>
                  <a:pt x="9549" y="6132"/>
                  <a:pt x="9604" y="6407"/>
                </a:cubicBezTo>
                <a:cubicBezTo>
                  <a:pt x="9426" y="6554"/>
                  <a:pt x="9303" y="6751"/>
                  <a:pt x="9208" y="6918"/>
                </a:cubicBezTo>
                <a:cubicBezTo>
                  <a:pt x="8730" y="6859"/>
                  <a:pt x="8552" y="6623"/>
                  <a:pt x="8361" y="6367"/>
                </a:cubicBezTo>
                <a:cubicBezTo>
                  <a:pt x="8320" y="6328"/>
                  <a:pt x="8292" y="6289"/>
                  <a:pt x="8265" y="6240"/>
                </a:cubicBezTo>
                <a:cubicBezTo>
                  <a:pt x="8320" y="6073"/>
                  <a:pt x="8470" y="5984"/>
                  <a:pt x="8620" y="5886"/>
                </a:cubicBezTo>
                <a:cubicBezTo>
                  <a:pt x="8771" y="5788"/>
                  <a:pt x="8935" y="5689"/>
                  <a:pt x="9003" y="5513"/>
                </a:cubicBezTo>
                <a:cubicBezTo>
                  <a:pt x="8907" y="5483"/>
                  <a:pt x="8907" y="5483"/>
                  <a:pt x="8907" y="5483"/>
                </a:cubicBezTo>
                <a:cubicBezTo>
                  <a:pt x="8825" y="5611"/>
                  <a:pt x="8702" y="5699"/>
                  <a:pt x="8566" y="5788"/>
                </a:cubicBezTo>
                <a:cubicBezTo>
                  <a:pt x="8429" y="5866"/>
                  <a:pt x="8306" y="5955"/>
                  <a:pt x="8211" y="6082"/>
                </a:cubicBezTo>
                <a:cubicBezTo>
                  <a:pt x="8115" y="5886"/>
                  <a:pt x="8115" y="5591"/>
                  <a:pt x="8197" y="5267"/>
                </a:cubicBezTo>
                <a:cubicBezTo>
                  <a:pt x="8211" y="5228"/>
                  <a:pt x="8211" y="5228"/>
                  <a:pt x="8211" y="5228"/>
                </a:cubicBezTo>
                <a:cubicBezTo>
                  <a:pt x="8265" y="4982"/>
                  <a:pt x="8347" y="4717"/>
                  <a:pt x="8552" y="4648"/>
                </a:cubicBezTo>
                <a:moveTo>
                  <a:pt x="6735" y="4608"/>
                </a:moveTo>
                <a:cubicBezTo>
                  <a:pt x="6803" y="4373"/>
                  <a:pt x="6954" y="4225"/>
                  <a:pt x="7131" y="4068"/>
                </a:cubicBezTo>
                <a:cubicBezTo>
                  <a:pt x="7172" y="4029"/>
                  <a:pt x="7213" y="3979"/>
                  <a:pt x="7254" y="3940"/>
                </a:cubicBezTo>
                <a:cubicBezTo>
                  <a:pt x="7295" y="3891"/>
                  <a:pt x="7295" y="3891"/>
                  <a:pt x="7295" y="3891"/>
                </a:cubicBezTo>
                <a:cubicBezTo>
                  <a:pt x="7213" y="3881"/>
                  <a:pt x="7213" y="3881"/>
                  <a:pt x="7213" y="3881"/>
                </a:cubicBezTo>
                <a:cubicBezTo>
                  <a:pt x="7104" y="3881"/>
                  <a:pt x="7049" y="3970"/>
                  <a:pt x="6981" y="4048"/>
                </a:cubicBezTo>
                <a:cubicBezTo>
                  <a:pt x="6967" y="4058"/>
                  <a:pt x="6967" y="4058"/>
                  <a:pt x="6967" y="4058"/>
                </a:cubicBezTo>
                <a:cubicBezTo>
                  <a:pt x="6981" y="4009"/>
                  <a:pt x="6981" y="3960"/>
                  <a:pt x="6995" y="3911"/>
                </a:cubicBezTo>
                <a:cubicBezTo>
                  <a:pt x="7008" y="3812"/>
                  <a:pt x="7022" y="3714"/>
                  <a:pt x="7022" y="3626"/>
                </a:cubicBezTo>
                <a:cubicBezTo>
                  <a:pt x="6926" y="3616"/>
                  <a:pt x="6926" y="3616"/>
                  <a:pt x="6926" y="3616"/>
                </a:cubicBezTo>
                <a:cubicBezTo>
                  <a:pt x="6899" y="3734"/>
                  <a:pt x="6899" y="3734"/>
                  <a:pt x="6899" y="3734"/>
                </a:cubicBezTo>
                <a:cubicBezTo>
                  <a:pt x="6844" y="3989"/>
                  <a:pt x="6790" y="4206"/>
                  <a:pt x="6667" y="4451"/>
                </a:cubicBezTo>
                <a:cubicBezTo>
                  <a:pt x="6612" y="4363"/>
                  <a:pt x="6516" y="4274"/>
                  <a:pt x="6434" y="4206"/>
                </a:cubicBezTo>
                <a:cubicBezTo>
                  <a:pt x="6311" y="4078"/>
                  <a:pt x="6188" y="3970"/>
                  <a:pt x="6175" y="3822"/>
                </a:cubicBezTo>
                <a:cubicBezTo>
                  <a:pt x="6161" y="3694"/>
                  <a:pt x="6243" y="3577"/>
                  <a:pt x="6339" y="3449"/>
                </a:cubicBezTo>
                <a:cubicBezTo>
                  <a:pt x="6421" y="3311"/>
                  <a:pt x="6530" y="3174"/>
                  <a:pt x="6544" y="2997"/>
                </a:cubicBezTo>
                <a:cubicBezTo>
                  <a:pt x="6735" y="3174"/>
                  <a:pt x="6926" y="3351"/>
                  <a:pt x="7104" y="3527"/>
                </a:cubicBezTo>
                <a:cubicBezTo>
                  <a:pt x="7432" y="3862"/>
                  <a:pt x="7773" y="4206"/>
                  <a:pt x="8238" y="4481"/>
                </a:cubicBezTo>
                <a:cubicBezTo>
                  <a:pt x="8224" y="4756"/>
                  <a:pt x="8170" y="4972"/>
                  <a:pt x="8074" y="5159"/>
                </a:cubicBezTo>
                <a:cubicBezTo>
                  <a:pt x="8006" y="5100"/>
                  <a:pt x="7965" y="5021"/>
                  <a:pt x="7924" y="4943"/>
                </a:cubicBezTo>
                <a:cubicBezTo>
                  <a:pt x="7883" y="4854"/>
                  <a:pt x="7842" y="4766"/>
                  <a:pt x="7760" y="4697"/>
                </a:cubicBezTo>
                <a:cubicBezTo>
                  <a:pt x="7705" y="4658"/>
                  <a:pt x="7705" y="4658"/>
                  <a:pt x="7705" y="4658"/>
                </a:cubicBezTo>
                <a:cubicBezTo>
                  <a:pt x="7719" y="4658"/>
                  <a:pt x="7719" y="4658"/>
                  <a:pt x="7719" y="4658"/>
                </a:cubicBezTo>
                <a:cubicBezTo>
                  <a:pt x="7801" y="4628"/>
                  <a:pt x="7801" y="4628"/>
                  <a:pt x="7801" y="4628"/>
                </a:cubicBezTo>
                <a:cubicBezTo>
                  <a:pt x="7732" y="4599"/>
                  <a:pt x="7732" y="4599"/>
                  <a:pt x="7732" y="4599"/>
                </a:cubicBezTo>
                <a:cubicBezTo>
                  <a:pt x="7705" y="4579"/>
                  <a:pt x="7705" y="4549"/>
                  <a:pt x="7691" y="4510"/>
                </a:cubicBezTo>
                <a:cubicBezTo>
                  <a:pt x="7691" y="4461"/>
                  <a:pt x="7678" y="4412"/>
                  <a:pt x="7623" y="4373"/>
                </a:cubicBezTo>
                <a:cubicBezTo>
                  <a:pt x="7541" y="4333"/>
                  <a:pt x="7541" y="4333"/>
                  <a:pt x="7541" y="4333"/>
                </a:cubicBezTo>
                <a:cubicBezTo>
                  <a:pt x="7541" y="4402"/>
                  <a:pt x="7541" y="4402"/>
                  <a:pt x="7541" y="4402"/>
                </a:cubicBezTo>
                <a:cubicBezTo>
                  <a:pt x="7555" y="4569"/>
                  <a:pt x="7596" y="4628"/>
                  <a:pt x="7637" y="4648"/>
                </a:cubicBezTo>
                <a:cubicBezTo>
                  <a:pt x="7691" y="4756"/>
                  <a:pt x="7691" y="4756"/>
                  <a:pt x="7691" y="4756"/>
                </a:cubicBezTo>
                <a:cubicBezTo>
                  <a:pt x="7773" y="4933"/>
                  <a:pt x="7869" y="5119"/>
                  <a:pt x="8019" y="5267"/>
                </a:cubicBezTo>
                <a:cubicBezTo>
                  <a:pt x="7855" y="5935"/>
                  <a:pt x="8074" y="6367"/>
                  <a:pt x="8333" y="6702"/>
                </a:cubicBezTo>
                <a:cubicBezTo>
                  <a:pt x="7719" y="6544"/>
                  <a:pt x="7254" y="6279"/>
                  <a:pt x="6981" y="5906"/>
                </a:cubicBezTo>
                <a:cubicBezTo>
                  <a:pt x="7077" y="5355"/>
                  <a:pt x="6872" y="4854"/>
                  <a:pt x="6735" y="4608"/>
                </a:cubicBezTo>
                <a:moveTo>
                  <a:pt x="5560" y="6810"/>
                </a:moveTo>
                <a:cubicBezTo>
                  <a:pt x="5628" y="6751"/>
                  <a:pt x="5751" y="6721"/>
                  <a:pt x="5902" y="6731"/>
                </a:cubicBezTo>
                <a:cubicBezTo>
                  <a:pt x="5929" y="6731"/>
                  <a:pt x="5943" y="6731"/>
                  <a:pt x="5970" y="6731"/>
                </a:cubicBezTo>
                <a:cubicBezTo>
                  <a:pt x="5902" y="6751"/>
                  <a:pt x="5806" y="6770"/>
                  <a:pt x="5765" y="6780"/>
                </a:cubicBezTo>
                <a:cubicBezTo>
                  <a:pt x="5710" y="6790"/>
                  <a:pt x="5656" y="6800"/>
                  <a:pt x="5615" y="6810"/>
                </a:cubicBezTo>
                <a:cubicBezTo>
                  <a:pt x="5533" y="6829"/>
                  <a:pt x="5533" y="6829"/>
                  <a:pt x="5533" y="6829"/>
                </a:cubicBezTo>
                <a:cubicBezTo>
                  <a:pt x="5546" y="6829"/>
                  <a:pt x="5546" y="6820"/>
                  <a:pt x="5560" y="6810"/>
                </a:cubicBezTo>
                <a:moveTo>
                  <a:pt x="6352" y="7016"/>
                </a:moveTo>
                <a:cubicBezTo>
                  <a:pt x="6052" y="7016"/>
                  <a:pt x="5751" y="7006"/>
                  <a:pt x="5478" y="7026"/>
                </a:cubicBezTo>
                <a:cubicBezTo>
                  <a:pt x="5464" y="6967"/>
                  <a:pt x="5478" y="6908"/>
                  <a:pt x="5519" y="6859"/>
                </a:cubicBezTo>
                <a:cubicBezTo>
                  <a:pt x="5615" y="6878"/>
                  <a:pt x="5615" y="6878"/>
                  <a:pt x="5615" y="6878"/>
                </a:cubicBezTo>
                <a:cubicBezTo>
                  <a:pt x="5738" y="6908"/>
                  <a:pt x="5902" y="6859"/>
                  <a:pt x="6038" y="6810"/>
                </a:cubicBezTo>
                <a:cubicBezTo>
                  <a:pt x="6079" y="6800"/>
                  <a:pt x="6107" y="6790"/>
                  <a:pt x="6148" y="6780"/>
                </a:cubicBezTo>
                <a:cubicBezTo>
                  <a:pt x="6202" y="6790"/>
                  <a:pt x="6257" y="6800"/>
                  <a:pt x="6325" y="6810"/>
                </a:cubicBezTo>
                <a:cubicBezTo>
                  <a:pt x="6544" y="6859"/>
                  <a:pt x="6749" y="6908"/>
                  <a:pt x="6844" y="7016"/>
                </a:cubicBezTo>
                <a:cubicBezTo>
                  <a:pt x="6680" y="7016"/>
                  <a:pt x="6516" y="7016"/>
                  <a:pt x="6352" y="7016"/>
                </a:cubicBezTo>
                <a:moveTo>
                  <a:pt x="7664" y="7124"/>
                </a:moveTo>
                <a:cubicBezTo>
                  <a:pt x="7500" y="7105"/>
                  <a:pt x="7322" y="7085"/>
                  <a:pt x="7159" y="7026"/>
                </a:cubicBezTo>
                <a:cubicBezTo>
                  <a:pt x="7049" y="6996"/>
                  <a:pt x="6967" y="6947"/>
                  <a:pt x="6858" y="6888"/>
                </a:cubicBezTo>
                <a:cubicBezTo>
                  <a:pt x="6708" y="6800"/>
                  <a:pt x="6544" y="6711"/>
                  <a:pt x="6325" y="6672"/>
                </a:cubicBezTo>
                <a:cubicBezTo>
                  <a:pt x="6257" y="6662"/>
                  <a:pt x="6188" y="6652"/>
                  <a:pt x="6120" y="6652"/>
                </a:cubicBezTo>
                <a:cubicBezTo>
                  <a:pt x="6052" y="6652"/>
                  <a:pt x="5997" y="6652"/>
                  <a:pt x="5929" y="6652"/>
                </a:cubicBezTo>
                <a:cubicBezTo>
                  <a:pt x="5861" y="6643"/>
                  <a:pt x="5792" y="6643"/>
                  <a:pt x="5724" y="6643"/>
                </a:cubicBezTo>
                <a:cubicBezTo>
                  <a:pt x="5943" y="6407"/>
                  <a:pt x="6421" y="6377"/>
                  <a:pt x="6913" y="6338"/>
                </a:cubicBezTo>
                <a:cubicBezTo>
                  <a:pt x="6967" y="6338"/>
                  <a:pt x="7022" y="6328"/>
                  <a:pt x="7090" y="6328"/>
                </a:cubicBezTo>
                <a:cubicBezTo>
                  <a:pt x="7131" y="6358"/>
                  <a:pt x="7186" y="6397"/>
                  <a:pt x="7240" y="6426"/>
                </a:cubicBezTo>
                <a:cubicBezTo>
                  <a:pt x="7473" y="6593"/>
                  <a:pt x="7732" y="6780"/>
                  <a:pt x="8101" y="6898"/>
                </a:cubicBezTo>
                <a:cubicBezTo>
                  <a:pt x="8251" y="6937"/>
                  <a:pt x="8415" y="6967"/>
                  <a:pt x="8579" y="6987"/>
                </a:cubicBezTo>
                <a:cubicBezTo>
                  <a:pt x="8675" y="6996"/>
                  <a:pt x="8771" y="7016"/>
                  <a:pt x="8866" y="7036"/>
                </a:cubicBezTo>
                <a:cubicBezTo>
                  <a:pt x="9522" y="7173"/>
                  <a:pt x="10506" y="7576"/>
                  <a:pt x="10670" y="7969"/>
                </a:cubicBezTo>
                <a:cubicBezTo>
                  <a:pt x="10711" y="8097"/>
                  <a:pt x="10711" y="8235"/>
                  <a:pt x="10697" y="8392"/>
                </a:cubicBezTo>
                <a:cubicBezTo>
                  <a:pt x="10697" y="8500"/>
                  <a:pt x="10697" y="8598"/>
                  <a:pt x="10711" y="8706"/>
                </a:cubicBezTo>
                <a:cubicBezTo>
                  <a:pt x="10260" y="8235"/>
                  <a:pt x="9727" y="7773"/>
                  <a:pt x="8962" y="7488"/>
                </a:cubicBezTo>
                <a:cubicBezTo>
                  <a:pt x="8661" y="7380"/>
                  <a:pt x="8388" y="7291"/>
                  <a:pt x="8129" y="7213"/>
                </a:cubicBezTo>
                <a:cubicBezTo>
                  <a:pt x="7978" y="7173"/>
                  <a:pt x="7828" y="7154"/>
                  <a:pt x="7664" y="7124"/>
                </a:cubicBezTo>
                <a:moveTo>
                  <a:pt x="7855" y="8805"/>
                </a:moveTo>
                <a:cubicBezTo>
                  <a:pt x="7527" y="8647"/>
                  <a:pt x="7227" y="8500"/>
                  <a:pt x="6831" y="8451"/>
                </a:cubicBezTo>
                <a:cubicBezTo>
                  <a:pt x="6489" y="8412"/>
                  <a:pt x="6202" y="8451"/>
                  <a:pt x="5956" y="8520"/>
                </a:cubicBezTo>
                <a:cubicBezTo>
                  <a:pt x="6025" y="8480"/>
                  <a:pt x="6079" y="8431"/>
                  <a:pt x="6134" y="8392"/>
                </a:cubicBezTo>
                <a:cubicBezTo>
                  <a:pt x="6270" y="8294"/>
                  <a:pt x="6393" y="8195"/>
                  <a:pt x="6544" y="8117"/>
                </a:cubicBezTo>
                <a:cubicBezTo>
                  <a:pt x="6694" y="8038"/>
                  <a:pt x="6913" y="7969"/>
                  <a:pt x="7145" y="7901"/>
                </a:cubicBezTo>
                <a:cubicBezTo>
                  <a:pt x="7227" y="7881"/>
                  <a:pt x="7295" y="7861"/>
                  <a:pt x="7363" y="7832"/>
                </a:cubicBezTo>
                <a:cubicBezTo>
                  <a:pt x="7459" y="7812"/>
                  <a:pt x="7541" y="7783"/>
                  <a:pt x="7637" y="7753"/>
                </a:cubicBezTo>
                <a:cubicBezTo>
                  <a:pt x="7855" y="7674"/>
                  <a:pt x="8074" y="7606"/>
                  <a:pt x="8251" y="7576"/>
                </a:cubicBezTo>
                <a:cubicBezTo>
                  <a:pt x="8306" y="7566"/>
                  <a:pt x="8374" y="7566"/>
                  <a:pt x="8443" y="7566"/>
                </a:cubicBezTo>
                <a:cubicBezTo>
                  <a:pt x="8853" y="7586"/>
                  <a:pt x="9317" y="7832"/>
                  <a:pt x="9522" y="7999"/>
                </a:cubicBezTo>
                <a:cubicBezTo>
                  <a:pt x="9727" y="8176"/>
                  <a:pt x="9932" y="8402"/>
                  <a:pt x="10137" y="8628"/>
                </a:cubicBezTo>
                <a:cubicBezTo>
                  <a:pt x="10192" y="8687"/>
                  <a:pt x="10192" y="8687"/>
                  <a:pt x="10192" y="8687"/>
                </a:cubicBezTo>
                <a:cubicBezTo>
                  <a:pt x="10233" y="8736"/>
                  <a:pt x="10287" y="8785"/>
                  <a:pt x="10328" y="8824"/>
                </a:cubicBezTo>
                <a:cubicBezTo>
                  <a:pt x="10492" y="9001"/>
                  <a:pt x="10670" y="9178"/>
                  <a:pt x="10697" y="9365"/>
                </a:cubicBezTo>
                <a:cubicBezTo>
                  <a:pt x="10492" y="9286"/>
                  <a:pt x="10246" y="9266"/>
                  <a:pt x="10041" y="9257"/>
                </a:cubicBezTo>
                <a:cubicBezTo>
                  <a:pt x="9932" y="9247"/>
                  <a:pt x="9823" y="9247"/>
                  <a:pt x="9713" y="9237"/>
                </a:cubicBezTo>
                <a:cubicBezTo>
                  <a:pt x="9536" y="9237"/>
                  <a:pt x="9344" y="9227"/>
                  <a:pt x="9167" y="9217"/>
                </a:cubicBezTo>
                <a:cubicBezTo>
                  <a:pt x="8607" y="9158"/>
                  <a:pt x="8224" y="8972"/>
                  <a:pt x="7855" y="8805"/>
                </a:cubicBezTo>
                <a:moveTo>
                  <a:pt x="7404" y="9316"/>
                </a:moveTo>
                <a:cubicBezTo>
                  <a:pt x="7432" y="9296"/>
                  <a:pt x="7445" y="9276"/>
                  <a:pt x="7459" y="9266"/>
                </a:cubicBezTo>
                <a:cubicBezTo>
                  <a:pt x="7719" y="9237"/>
                  <a:pt x="7951" y="9168"/>
                  <a:pt x="8156" y="9099"/>
                </a:cubicBezTo>
                <a:cubicBezTo>
                  <a:pt x="8456" y="9276"/>
                  <a:pt x="8921" y="9375"/>
                  <a:pt x="9618" y="9414"/>
                </a:cubicBezTo>
                <a:cubicBezTo>
                  <a:pt x="9672" y="9414"/>
                  <a:pt x="9727" y="9414"/>
                  <a:pt x="9782" y="9414"/>
                </a:cubicBezTo>
                <a:cubicBezTo>
                  <a:pt x="9754" y="9434"/>
                  <a:pt x="9741" y="9443"/>
                  <a:pt x="9713" y="9463"/>
                </a:cubicBezTo>
                <a:cubicBezTo>
                  <a:pt x="9590" y="9532"/>
                  <a:pt x="9481" y="9601"/>
                  <a:pt x="9331" y="9640"/>
                </a:cubicBezTo>
                <a:cubicBezTo>
                  <a:pt x="8839" y="9502"/>
                  <a:pt x="8211" y="9404"/>
                  <a:pt x="7568" y="9375"/>
                </a:cubicBezTo>
                <a:cubicBezTo>
                  <a:pt x="7500" y="9365"/>
                  <a:pt x="7432" y="9365"/>
                  <a:pt x="7363" y="9365"/>
                </a:cubicBezTo>
                <a:cubicBezTo>
                  <a:pt x="7377" y="9345"/>
                  <a:pt x="7391" y="9335"/>
                  <a:pt x="7404" y="9316"/>
                </a:cubicBezTo>
                <a:moveTo>
                  <a:pt x="7664" y="9571"/>
                </a:moveTo>
                <a:cubicBezTo>
                  <a:pt x="7814" y="9581"/>
                  <a:pt x="7965" y="9591"/>
                  <a:pt x="8115" y="9620"/>
                </a:cubicBezTo>
                <a:cubicBezTo>
                  <a:pt x="7664" y="9777"/>
                  <a:pt x="7418" y="10102"/>
                  <a:pt x="7172" y="10416"/>
                </a:cubicBezTo>
                <a:cubicBezTo>
                  <a:pt x="7022" y="10623"/>
                  <a:pt x="6858" y="10829"/>
                  <a:pt x="6653" y="10986"/>
                </a:cubicBezTo>
                <a:cubicBezTo>
                  <a:pt x="6598" y="10976"/>
                  <a:pt x="6544" y="10976"/>
                  <a:pt x="6503" y="10967"/>
                </a:cubicBezTo>
                <a:cubicBezTo>
                  <a:pt x="6393" y="10947"/>
                  <a:pt x="6284" y="10927"/>
                  <a:pt x="6161" y="10927"/>
                </a:cubicBezTo>
                <a:cubicBezTo>
                  <a:pt x="6148" y="10917"/>
                  <a:pt x="6134" y="10917"/>
                  <a:pt x="6120" y="10917"/>
                </a:cubicBezTo>
                <a:cubicBezTo>
                  <a:pt x="6161" y="10809"/>
                  <a:pt x="6148" y="10662"/>
                  <a:pt x="6148" y="10515"/>
                </a:cubicBezTo>
                <a:cubicBezTo>
                  <a:pt x="6134" y="10259"/>
                  <a:pt x="6134" y="9984"/>
                  <a:pt x="6298" y="9836"/>
                </a:cubicBezTo>
                <a:cubicBezTo>
                  <a:pt x="6516" y="9640"/>
                  <a:pt x="7049" y="9532"/>
                  <a:pt x="7664" y="9571"/>
                </a:cubicBezTo>
                <a:moveTo>
                  <a:pt x="7322" y="10829"/>
                </a:moveTo>
                <a:cubicBezTo>
                  <a:pt x="7391" y="10770"/>
                  <a:pt x="7418" y="10691"/>
                  <a:pt x="7445" y="10613"/>
                </a:cubicBezTo>
                <a:cubicBezTo>
                  <a:pt x="7445" y="10613"/>
                  <a:pt x="7445" y="10603"/>
                  <a:pt x="7459" y="10593"/>
                </a:cubicBezTo>
                <a:cubicBezTo>
                  <a:pt x="7500" y="10711"/>
                  <a:pt x="7473" y="10858"/>
                  <a:pt x="7391" y="10947"/>
                </a:cubicBezTo>
                <a:cubicBezTo>
                  <a:pt x="7281" y="11065"/>
                  <a:pt x="7281" y="11065"/>
                  <a:pt x="7281" y="11065"/>
                </a:cubicBezTo>
                <a:cubicBezTo>
                  <a:pt x="7145" y="11055"/>
                  <a:pt x="7022" y="11055"/>
                  <a:pt x="6899" y="11075"/>
                </a:cubicBezTo>
                <a:cubicBezTo>
                  <a:pt x="6885" y="11045"/>
                  <a:pt x="6844" y="11035"/>
                  <a:pt x="6817" y="11035"/>
                </a:cubicBezTo>
                <a:cubicBezTo>
                  <a:pt x="7063" y="10829"/>
                  <a:pt x="7213" y="10603"/>
                  <a:pt x="7377" y="10347"/>
                </a:cubicBezTo>
                <a:cubicBezTo>
                  <a:pt x="7391" y="10338"/>
                  <a:pt x="7404" y="10328"/>
                  <a:pt x="7404" y="10308"/>
                </a:cubicBezTo>
                <a:cubicBezTo>
                  <a:pt x="7404" y="10387"/>
                  <a:pt x="7363" y="10475"/>
                  <a:pt x="7322" y="10564"/>
                </a:cubicBezTo>
                <a:cubicBezTo>
                  <a:pt x="7295" y="10642"/>
                  <a:pt x="7254" y="10721"/>
                  <a:pt x="7240" y="10800"/>
                </a:cubicBezTo>
                <a:cubicBezTo>
                  <a:pt x="7213" y="10937"/>
                  <a:pt x="7213" y="10937"/>
                  <a:pt x="7213" y="10937"/>
                </a:cubicBezTo>
                <a:cubicBezTo>
                  <a:pt x="7322" y="10829"/>
                  <a:pt x="7322" y="10829"/>
                  <a:pt x="7322" y="10829"/>
                </a:cubicBezTo>
                <a:moveTo>
                  <a:pt x="6653" y="11094"/>
                </a:moveTo>
                <a:cubicBezTo>
                  <a:pt x="6448" y="11143"/>
                  <a:pt x="6311" y="11252"/>
                  <a:pt x="6161" y="11360"/>
                </a:cubicBezTo>
                <a:cubicBezTo>
                  <a:pt x="6161" y="11360"/>
                  <a:pt x="6148" y="11369"/>
                  <a:pt x="6148" y="11369"/>
                </a:cubicBezTo>
                <a:cubicBezTo>
                  <a:pt x="6107" y="11271"/>
                  <a:pt x="6093" y="11153"/>
                  <a:pt x="6107" y="11016"/>
                </a:cubicBezTo>
                <a:cubicBezTo>
                  <a:pt x="6311" y="11026"/>
                  <a:pt x="6489" y="11055"/>
                  <a:pt x="6653" y="11094"/>
                </a:cubicBezTo>
                <a:moveTo>
                  <a:pt x="3811" y="11723"/>
                </a:moveTo>
                <a:cubicBezTo>
                  <a:pt x="3921" y="11546"/>
                  <a:pt x="4044" y="11330"/>
                  <a:pt x="4003" y="11104"/>
                </a:cubicBezTo>
                <a:cubicBezTo>
                  <a:pt x="4221" y="10937"/>
                  <a:pt x="4385" y="10721"/>
                  <a:pt x="4535" y="10515"/>
                </a:cubicBezTo>
                <a:cubicBezTo>
                  <a:pt x="4727" y="10249"/>
                  <a:pt x="4918" y="9974"/>
                  <a:pt x="5246" y="9797"/>
                </a:cubicBezTo>
                <a:cubicBezTo>
                  <a:pt x="5546" y="9650"/>
                  <a:pt x="5997" y="9630"/>
                  <a:pt x="6448" y="9610"/>
                </a:cubicBezTo>
                <a:cubicBezTo>
                  <a:pt x="5874" y="9836"/>
                  <a:pt x="5505" y="10230"/>
                  <a:pt x="5137" y="10613"/>
                </a:cubicBezTo>
                <a:cubicBezTo>
                  <a:pt x="4904" y="10868"/>
                  <a:pt x="4672" y="11124"/>
                  <a:pt x="4371" y="11330"/>
                </a:cubicBezTo>
                <a:cubicBezTo>
                  <a:pt x="4207" y="11517"/>
                  <a:pt x="4003" y="11674"/>
                  <a:pt x="3770" y="11812"/>
                </a:cubicBezTo>
                <a:cubicBezTo>
                  <a:pt x="3784" y="11782"/>
                  <a:pt x="3798" y="11753"/>
                  <a:pt x="3811" y="11723"/>
                </a:cubicBezTo>
                <a:moveTo>
                  <a:pt x="5984" y="10927"/>
                </a:moveTo>
                <a:cubicBezTo>
                  <a:pt x="5984" y="10927"/>
                  <a:pt x="5984" y="10927"/>
                  <a:pt x="5984" y="10927"/>
                </a:cubicBezTo>
                <a:cubicBezTo>
                  <a:pt x="5943" y="10927"/>
                  <a:pt x="5888" y="10927"/>
                  <a:pt x="5861" y="10967"/>
                </a:cubicBezTo>
                <a:cubicBezTo>
                  <a:pt x="5847" y="10976"/>
                  <a:pt x="5847" y="10976"/>
                  <a:pt x="5847" y="10976"/>
                </a:cubicBezTo>
                <a:cubicBezTo>
                  <a:pt x="5847" y="10986"/>
                  <a:pt x="5847" y="10986"/>
                  <a:pt x="5847" y="10986"/>
                </a:cubicBezTo>
                <a:cubicBezTo>
                  <a:pt x="5847" y="11016"/>
                  <a:pt x="5874" y="11035"/>
                  <a:pt x="5902" y="11035"/>
                </a:cubicBezTo>
                <a:cubicBezTo>
                  <a:pt x="5929" y="11035"/>
                  <a:pt x="5943" y="11035"/>
                  <a:pt x="5956" y="11026"/>
                </a:cubicBezTo>
                <a:cubicBezTo>
                  <a:pt x="5970" y="11026"/>
                  <a:pt x="5970" y="11026"/>
                  <a:pt x="5970" y="11026"/>
                </a:cubicBezTo>
                <a:cubicBezTo>
                  <a:pt x="5929" y="11222"/>
                  <a:pt x="5874" y="11389"/>
                  <a:pt x="5792" y="11527"/>
                </a:cubicBezTo>
                <a:cubicBezTo>
                  <a:pt x="5724" y="11674"/>
                  <a:pt x="5724" y="11674"/>
                  <a:pt x="5724" y="11674"/>
                </a:cubicBezTo>
                <a:cubicBezTo>
                  <a:pt x="5779" y="11635"/>
                  <a:pt x="5779" y="11635"/>
                  <a:pt x="5779" y="11635"/>
                </a:cubicBezTo>
                <a:cubicBezTo>
                  <a:pt x="5779" y="11635"/>
                  <a:pt x="5779" y="11635"/>
                  <a:pt x="5779" y="11635"/>
                </a:cubicBezTo>
                <a:cubicBezTo>
                  <a:pt x="5697" y="11733"/>
                  <a:pt x="5519" y="11802"/>
                  <a:pt x="5246" y="11861"/>
                </a:cubicBezTo>
                <a:cubicBezTo>
                  <a:pt x="5273" y="11831"/>
                  <a:pt x="5273" y="11831"/>
                  <a:pt x="5273" y="11831"/>
                </a:cubicBezTo>
                <a:cubicBezTo>
                  <a:pt x="5191" y="11871"/>
                  <a:pt x="5191" y="11871"/>
                  <a:pt x="5191" y="11871"/>
                </a:cubicBezTo>
                <a:cubicBezTo>
                  <a:pt x="5082" y="11890"/>
                  <a:pt x="4959" y="11910"/>
                  <a:pt x="4822" y="11920"/>
                </a:cubicBezTo>
                <a:cubicBezTo>
                  <a:pt x="4891" y="11763"/>
                  <a:pt x="4863" y="11605"/>
                  <a:pt x="4836" y="11468"/>
                </a:cubicBezTo>
                <a:cubicBezTo>
                  <a:pt x="4822" y="11360"/>
                  <a:pt x="4795" y="11252"/>
                  <a:pt x="4836" y="11143"/>
                </a:cubicBezTo>
                <a:cubicBezTo>
                  <a:pt x="4863" y="11045"/>
                  <a:pt x="5041" y="10908"/>
                  <a:pt x="5177" y="10790"/>
                </a:cubicBezTo>
                <a:cubicBezTo>
                  <a:pt x="5259" y="10721"/>
                  <a:pt x="5341" y="10662"/>
                  <a:pt x="5396" y="10613"/>
                </a:cubicBezTo>
                <a:cubicBezTo>
                  <a:pt x="5451" y="10554"/>
                  <a:pt x="5492" y="10505"/>
                  <a:pt x="5546" y="10456"/>
                </a:cubicBezTo>
                <a:cubicBezTo>
                  <a:pt x="5724" y="10269"/>
                  <a:pt x="5874" y="10121"/>
                  <a:pt x="6066" y="9984"/>
                </a:cubicBezTo>
                <a:cubicBezTo>
                  <a:pt x="6038" y="10151"/>
                  <a:pt x="6025" y="10357"/>
                  <a:pt x="6011" y="10564"/>
                </a:cubicBezTo>
                <a:cubicBezTo>
                  <a:pt x="6011" y="10682"/>
                  <a:pt x="5997" y="10809"/>
                  <a:pt x="5984" y="10927"/>
                </a:cubicBezTo>
                <a:moveTo>
                  <a:pt x="5997" y="11409"/>
                </a:moveTo>
                <a:cubicBezTo>
                  <a:pt x="5984" y="11458"/>
                  <a:pt x="5956" y="11507"/>
                  <a:pt x="5929" y="11546"/>
                </a:cubicBezTo>
                <a:cubicBezTo>
                  <a:pt x="5943" y="11507"/>
                  <a:pt x="5943" y="11507"/>
                  <a:pt x="5943" y="11507"/>
                </a:cubicBezTo>
                <a:cubicBezTo>
                  <a:pt x="5956" y="11478"/>
                  <a:pt x="5984" y="11438"/>
                  <a:pt x="5997" y="11409"/>
                </a:cubicBezTo>
                <a:moveTo>
                  <a:pt x="4686" y="11939"/>
                </a:moveTo>
                <a:cubicBezTo>
                  <a:pt x="4617" y="11949"/>
                  <a:pt x="4563" y="11959"/>
                  <a:pt x="4494" y="11969"/>
                </a:cubicBezTo>
                <a:cubicBezTo>
                  <a:pt x="4426" y="11979"/>
                  <a:pt x="4344" y="11989"/>
                  <a:pt x="4276" y="11998"/>
                </a:cubicBezTo>
                <a:cubicBezTo>
                  <a:pt x="4180" y="12028"/>
                  <a:pt x="4180" y="12028"/>
                  <a:pt x="4180" y="12028"/>
                </a:cubicBezTo>
                <a:cubicBezTo>
                  <a:pt x="4262" y="12067"/>
                  <a:pt x="4262" y="12067"/>
                  <a:pt x="4262" y="12067"/>
                </a:cubicBezTo>
                <a:cubicBezTo>
                  <a:pt x="4330" y="12097"/>
                  <a:pt x="4412" y="12087"/>
                  <a:pt x="4494" y="12067"/>
                </a:cubicBezTo>
                <a:cubicBezTo>
                  <a:pt x="4535" y="12057"/>
                  <a:pt x="4590" y="12057"/>
                  <a:pt x="4631" y="12048"/>
                </a:cubicBezTo>
                <a:cubicBezTo>
                  <a:pt x="4604" y="12126"/>
                  <a:pt x="4590" y="12195"/>
                  <a:pt x="4549" y="12244"/>
                </a:cubicBezTo>
                <a:cubicBezTo>
                  <a:pt x="4508" y="12313"/>
                  <a:pt x="4508" y="12313"/>
                  <a:pt x="4508" y="12313"/>
                </a:cubicBezTo>
                <a:cubicBezTo>
                  <a:pt x="4317" y="12323"/>
                  <a:pt x="4139" y="12323"/>
                  <a:pt x="3934" y="12313"/>
                </a:cubicBezTo>
                <a:cubicBezTo>
                  <a:pt x="3798" y="12303"/>
                  <a:pt x="3661" y="12293"/>
                  <a:pt x="3511" y="12274"/>
                </a:cubicBezTo>
                <a:cubicBezTo>
                  <a:pt x="3388" y="12274"/>
                  <a:pt x="3265" y="12264"/>
                  <a:pt x="3142" y="12254"/>
                </a:cubicBezTo>
                <a:cubicBezTo>
                  <a:pt x="3306" y="12175"/>
                  <a:pt x="3470" y="12097"/>
                  <a:pt x="3620" y="12008"/>
                </a:cubicBezTo>
                <a:cubicBezTo>
                  <a:pt x="3606" y="12126"/>
                  <a:pt x="3606" y="12126"/>
                  <a:pt x="3606" y="12126"/>
                </a:cubicBezTo>
                <a:cubicBezTo>
                  <a:pt x="3688" y="11979"/>
                  <a:pt x="3688" y="11979"/>
                  <a:pt x="3688" y="11979"/>
                </a:cubicBezTo>
                <a:cubicBezTo>
                  <a:pt x="3852" y="11880"/>
                  <a:pt x="4016" y="11782"/>
                  <a:pt x="4166" y="11684"/>
                </a:cubicBezTo>
                <a:cubicBezTo>
                  <a:pt x="4207" y="11664"/>
                  <a:pt x="4207" y="11664"/>
                  <a:pt x="4207" y="11664"/>
                </a:cubicBezTo>
                <a:cubicBezTo>
                  <a:pt x="4207" y="11674"/>
                  <a:pt x="4207" y="11674"/>
                  <a:pt x="4221" y="11684"/>
                </a:cubicBezTo>
                <a:cubicBezTo>
                  <a:pt x="4221" y="11694"/>
                  <a:pt x="4221" y="11704"/>
                  <a:pt x="4221" y="11713"/>
                </a:cubicBezTo>
                <a:cubicBezTo>
                  <a:pt x="4221" y="11733"/>
                  <a:pt x="4207" y="11763"/>
                  <a:pt x="4207" y="11782"/>
                </a:cubicBezTo>
                <a:cubicBezTo>
                  <a:pt x="4317" y="11792"/>
                  <a:pt x="4317" y="11792"/>
                  <a:pt x="4317" y="11792"/>
                </a:cubicBezTo>
                <a:cubicBezTo>
                  <a:pt x="4317" y="11763"/>
                  <a:pt x="4317" y="11743"/>
                  <a:pt x="4317" y="11713"/>
                </a:cubicBezTo>
                <a:cubicBezTo>
                  <a:pt x="4344" y="11556"/>
                  <a:pt x="4440" y="11468"/>
                  <a:pt x="4563" y="11369"/>
                </a:cubicBezTo>
                <a:cubicBezTo>
                  <a:pt x="4604" y="11330"/>
                  <a:pt x="4645" y="11291"/>
                  <a:pt x="4686" y="11252"/>
                </a:cubicBezTo>
                <a:cubicBezTo>
                  <a:pt x="4754" y="11458"/>
                  <a:pt x="4713" y="11694"/>
                  <a:pt x="4686" y="11939"/>
                </a:cubicBezTo>
                <a:cubicBezTo>
                  <a:pt x="4686" y="11939"/>
                  <a:pt x="4686" y="11939"/>
                  <a:pt x="4686" y="11939"/>
                </a:cubicBezTo>
                <a:moveTo>
                  <a:pt x="4754" y="12116"/>
                </a:moveTo>
                <a:cubicBezTo>
                  <a:pt x="4768" y="12087"/>
                  <a:pt x="4768" y="12057"/>
                  <a:pt x="4781" y="12038"/>
                </a:cubicBezTo>
                <a:cubicBezTo>
                  <a:pt x="4822" y="12028"/>
                  <a:pt x="4863" y="12028"/>
                  <a:pt x="4904" y="12018"/>
                </a:cubicBezTo>
                <a:cubicBezTo>
                  <a:pt x="4945" y="12018"/>
                  <a:pt x="5000" y="12008"/>
                  <a:pt x="5041" y="11998"/>
                </a:cubicBezTo>
                <a:cubicBezTo>
                  <a:pt x="4959" y="12077"/>
                  <a:pt x="4822" y="12156"/>
                  <a:pt x="4699" y="12224"/>
                </a:cubicBezTo>
                <a:cubicBezTo>
                  <a:pt x="4727" y="12185"/>
                  <a:pt x="4740" y="12156"/>
                  <a:pt x="4754" y="12116"/>
                </a:cubicBezTo>
                <a:moveTo>
                  <a:pt x="5656" y="12303"/>
                </a:moveTo>
                <a:cubicBezTo>
                  <a:pt x="5451" y="12303"/>
                  <a:pt x="5259" y="12303"/>
                  <a:pt x="5068" y="12303"/>
                </a:cubicBezTo>
                <a:cubicBezTo>
                  <a:pt x="4973" y="12303"/>
                  <a:pt x="4877" y="12313"/>
                  <a:pt x="4781" y="12313"/>
                </a:cubicBezTo>
                <a:cubicBezTo>
                  <a:pt x="4836" y="12274"/>
                  <a:pt x="4891" y="12234"/>
                  <a:pt x="4945" y="12205"/>
                </a:cubicBezTo>
                <a:cubicBezTo>
                  <a:pt x="5068" y="12126"/>
                  <a:pt x="5205" y="12057"/>
                  <a:pt x="5300" y="11949"/>
                </a:cubicBezTo>
                <a:cubicBezTo>
                  <a:pt x="5683" y="11910"/>
                  <a:pt x="5929" y="11743"/>
                  <a:pt x="6175" y="11586"/>
                </a:cubicBezTo>
                <a:cubicBezTo>
                  <a:pt x="6475" y="11379"/>
                  <a:pt x="6762" y="11193"/>
                  <a:pt x="7363" y="11242"/>
                </a:cubicBezTo>
                <a:cubicBezTo>
                  <a:pt x="7213" y="11301"/>
                  <a:pt x="7104" y="11399"/>
                  <a:pt x="6995" y="11487"/>
                </a:cubicBezTo>
                <a:cubicBezTo>
                  <a:pt x="6940" y="11527"/>
                  <a:pt x="6885" y="11586"/>
                  <a:pt x="6817" y="11625"/>
                </a:cubicBezTo>
                <a:cubicBezTo>
                  <a:pt x="6544" y="11812"/>
                  <a:pt x="6175" y="11900"/>
                  <a:pt x="5779" y="11998"/>
                </a:cubicBezTo>
                <a:cubicBezTo>
                  <a:pt x="5601" y="12038"/>
                  <a:pt x="5423" y="12077"/>
                  <a:pt x="5246" y="12136"/>
                </a:cubicBezTo>
                <a:cubicBezTo>
                  <a:pt x="5068" y="12195"/>
                  <a:pt x="5068" y="12195"/>
                  <a:pt x="5068" y="12195"/>
                </a:cubicBezTo>
                <a:cubicBezTo>
                  <a:pt x="5273" y="12205"/>
                  <a:pt x="5273" y="12205"/>
                  <a:pt x="5273" y="12205"/>
                </a:cubicBezTo>
                <a:cubicBezTo>
                  <a:pt x="5464" y="12215"/>
                  <a:pt x="5669" y="12146"/>
                  <a:pt x="5847" y="12087"/>
                </a:cubicBezTo>
                <a:cubicBezTo>
                  <a:pt x="5929" y="12067"/>
                  <a:pt x="5997" y="12038"/>
                  <a:pt x="6079" y="12018"/>
                </a:cubicBezTo>
                <a:cubicBezTo>
                  <a:pt x="5984" y="12126"/>
                  <a:pt x="5861" y="12215"/>
                  <a:pt x="5710" y="12274"/>
                </a:cubicBezTo>
                <a:cubicBezTo>
                  <a:pt x="5656" y="12303"/>
                  <a:pt x="5656" y="12303"/>
                  <a:pt x="5656" y="12303"/>
                </a:cubicBezTo>
                <a:moveTo>
                  <a:pt x="7527" y="12048"/>
                </a:moveTo>
                <a:cubicBezTo>
                  <a:pt x="7131" y="12215"/>
                  <a:pt x="6530" y="12274"/>
                  <a:pt x="5902" y="12293"/>
                </a:cubicBezTo>
                <a:cubicBezTo>
                  <a:pt x="6079" y="12215"/>
                  <a:pt x="6188" y="12087"/>
                  <a:pt x="6270" y="11959"/>
                </a:cubicBezTo>
                <a:cubicBezTo>
                  <a:pt x="6393" y="11939"/>
                  <a:pt x="6475" y="11900"/>
                  <a:pt x="6571" y="11861"/>
                </a:cubicBezTo>
                <a:cubicBezTo>
                  <a:pt x="6612" y="11841"/>
                  <a:pt x="6653" y="11822"/>
                  <a:pt x="6708" y="11802"/>
                </a:cubicBezTo>
                <a:cubicBezTo>
                  <a:pt x="6639" y="11920"/>
                  <a:pt x="6530" y="11989"/>
                  <a:pt x="6434" y="12048"/>
                </a:cubicBezTo>
                <a:cubicBezTo>
                  <a:pt x="6229" y="12156"/>
                  <a:pt x="6229" y="12156"/>
                  <a:pt x="6229" y="12156"/>
                </a:cubicBezTo>
                <a:cubicBezTo>
                  <a:pt x="6475" y="12107"/>
                  <a:pt x="6475" y="12107"/>
                  <a:pt x="6475" y="12107"/>
                </a:cubicBezTo>
                <a:cubicBezTo>
                  <a:pt x="6639" y="12077"/>
                  <a:pt x="6858" y="11910"/>
                  <a:pt x="6899" y="11704"/>
                </a:cubicBezTo>
                <a:cubicBezTo>
                  <a:pt x="7200" y="11448"/>
                  <a:pt x="7705" y="11340"/>
                  <a:pt x="8197" y="11232"/>
                </a:cubicBezTo>
                <a:cubicBezTo>
                  <a:pt x="8361" y="11193"/>
                  <a:pt x="8525" y="11163"/>
                  <a:pt x="8675" y="11124"/>
                </a:cubicBezTo>
                <a:cubicBezTo>
                  <a:pt x="8620" y="11173"/>
                  <a:pt x="8566" y="11232"/>
                  <a:pt x="8497" y="11291"/>
                </a:cubicBezTo>
                <a:cubicBezTo>
                  <a:pt x="8238" y="11576"/>
                  <a:pt x="7951" y="11861"/>
                  <a:pt x="7527" y="12048"/>
                </a:cubicBezTo>
                <a:moveTo>
                  <a:pt x="10629" y="11792"/>
                </a:moveTo>
                <a:cubicBezTo>
                  <a:pt x="10615" y="11871"/>
                  <a:pt x="10615" y="11949"/>
                  <a:pt x="10601" y="12018"/>
                </a:cubicBezTo>
                <a:cubicBezTo>
                  <a:pt x="10369" y="11959"/>
                  <a:pt x="10110" y="11920"/>
                  <a:pt x="9823" y="11900"/>
                </a:cubicBezTo>
                <a:cubicBezTo>
                  <a:pt x="9181" y="11871"/>
                  <a:pt x="8552" y="11959"/>
                  <a:pt x="7992" y="12028"/>
                </a:cubicBezTo>
                <a:cubicBezTo>
                  <a:pt x="7951" y="12038"/>
                  <a:pt x="7910" y="12038"/>
                  <a:pt x="7883" y="12048"/>
                </a:cubicBezTo>
                <a:cubicBezTo>
                  <a:pt x="7910" y="12018"/>
                  <a:pt x="7951" y="11998"/>
                  <a:pt x="7992" y="11979"/>
                </a:cubicBezTo>
                <a:cubicBezTo>
                  <a:pt x="8129" y="11900"/>
                  <a:pt x="8265" y="11812"/>
                  <a:pt x="8388" y="11723"/>
                </a:cubicBezTo>
                <a:cubicBezTo>
                  <a:pt x="8361" y="11743"/>
                  <a:pt x="8347" y="11763"/>
                  <a:pt x="8333" y="11782"/>
                </a:cubicBezTo>
                <a:cubicBezTo>
                  <a:pt x="8279" y="11831"/>
                  <a:pt x="8265" y="11851"/>
                  <a:pt x="8251" y="11871"/>
                </a:cubicBezTo>
                <a:cubicBezTo>
                  <a:pt x="8211" y="11969"/>
                  <a:pt x="8211" y="11969"/>
                  <a:pt x="8211" y="11969"/>
                </a:cubicBezTo>
                <a:cubicBezTo>
                  <a:pt x="8320" y="11910"/>
                  <a:pt x="8320" y="11910"/>
                  <a:pt x="8320" y="11910"/>
                </a:cubicBezTo>
                <a:cubicBezTo>
                  <a:pt x="8497" y="11841"/>
                  <a:pt x="8579" y="11674"/>
                  <a:pt x="8675" y="11507"/>
                </a:cubicBezTo>
                <a:cubicBezTo>
                  <a:pt x="8812" y="11291"/>
                  <a:pt x="8948" y="11055"/>
                  <a:pt x="9249" y="11026"/>
                </a:cubicBezTo>
                <a:cubicBezTo>
                  <a:pt x="9290" y="11026"/>
                  <a:pt x="9331" y="11026"/>
                  <a:pt x="9372" y="11026"/>
                </a:cubicBezTo>
                <a:cubicBezTo>
                  <a:pt x="9918" y="11055"/>
                  <a:pt x="10342" y="11193"/>
                  <a:pt x="10670" y="11448"/>
                </a:cubicBezTo>
                <a:cubicBezTo>
                  <a:pt x="10642" y="11556"/>
                  <a:pt x="10629" y="11674"/>
                  <a:pt x="10629" y="11792"/>
                </a:cubicBezTo>
                <a:moveTo>
                  <a:pt x="10506" y="11055"/>
                </a:moveTo>
                <a:cubicBezTo>
                  <a:pt x="10055" y="10908"/>
                  <a:pt x="9727" y="10790"/>
                  <a:pt x="9262" y="10800"/>
                </a:cubicBezTo>
                <a:cubicBezTo>
                  <a:pt x="8989" y="10800"/>
                  <a:pt x="8743" y="10878"/>
                  <a:pt x="8525" y="10947"/>
                </a:cubicBezTo>
                <a:cubicBezTo>
                  <a:pt x="8292" y="11026"/>
                  <a:pt x="8060" y="11094"/>
                  <a:pt x="7787" y="11104"/>
                </a:cubicBezTo>
                <a:cubicBezTo>
                  <a:pt x="7664" y="11114"/>
                  <a:pt x="7541" y="11094"/>
                  <a:pt x="7418" y="11084"/>
                </a:cubicBezTo>
                <a:cubicBezTo>
                  <a:pt x="7404" y="11075"/>
                  <a:pt x="7377" y="11075"/>
                  <a:pt x="7350" y="11075"/>
                </a:cubicBezTo>
                <a:cubicBezTo>
                  <a:pt x="7459" y="10996"/>
                  <a:pt x="7459" y="10996"/>
                  <a:pt x="7459" y="10996"/>
                </a:cubicBezTo>
                <a:cubicBezTo>
                  <a:pt x="7664" y="10839"/>
                  <a:pt x="7609" y="10662"/>
                  <a:pt x="7568" y="10485"/>
                </a:cubicBezTo>
                <a:cubicBezTo>
                  <a:pt x="7527" y="10367"/>
                  <a:pt x="7500" y="10249"/>
                  <a:pt x="7527" y="10151"/>
                </a:cubicBezTo>
                <a:cubicBezTo>
                  <a:pt x="7568" y="10053"/>
                  <a:pt x="7869" y="9876"/>
                  <a:pt x="8060" y="9797"/>
                </a:cubicBezTo>
                <a:cubicBezTo>
                  <a:pt x="8347" y="9679"/>
                  <a:pt x="8634" y="9679"/>
                  <a:pt x="9017" y="9777"/>
                </a:cubicBezTo>
                <a:cubicBezTo>
                  <a:pt x="8812" y="9895"/>
                  <a:pt x="8525" y="9945"/>
                  <a:pt x="8238" y="9994"/>
                </a:cubicBezTo>
                <a:cubicBezTo>
                  <a:pt x="8129" y="10013"/>
                  <a:pt x="8019" y="10033"/>
                  <a:pt x="7910" y="10053"/>
                </a:cubicBezTo>
                <a:cubicBezTo>
                  <a:pt x="7664" y="10112"/>
                  <a:pt x="7664" y="10112"/>
                  <a:pt x="7664" y="10112"/>
                </a:cubicBezTo>
                <a:cubicBezTo>
                  <a:pt x="7924" y="10121"/>
                  <a:pt x="7924" y="10121"/>
                  <a:pt x="7924" y="10121"/>
                </a:cubicBezTo>
                <a:cubicBezTo>
                  <a:pt x="8060" y="10131"/>
                  <a:pt x="8292" y="10092"/>
                  <a:pt x="8429" y="10053"/>
                </a:cubicBezTo>
                <a:cubicBezTo>
                  <a:pt x="8415" y="10082"/>
                  <a:pt x="8402" y="10112"/>
                  <a:pt x="8374" y="10141"/>
                </a:cubicBezTo>
                <a:cubicBezTo>
                  <a:pt x="8333" y="10180"/>
                  <a:pt x="8292" y="10230"/>
                  <a:pt x="8279" y="10279"/>
                </a:cubicBezTo>
                <a:cubicBezTo>
                  <a:pt x="8374" y="10298"/>
                  <a:pt x="8374" y="10298"/>
                  <a:pt x="8374" y="10298"/>
                </a:cubicBezTo>
                <a:cubicBezTo>
                  <a:pt x="8538" y="10043"/>
                  <a:pt x="8866" y="9925"/>
                  <a:pt x="9181" y="9846"/>
                </a:cubicBezTo>
                <a:cubicBezTo>
                  <a:pt x="9290" y="9905"/>
                  <a:pt x="9426" y="9964"/>
                  <a:pt x="9549" y="10013"/>
                </a:cubicBezTo>
                <a:cubicBezTo>
                  <a:pt x="10137" y="10269"/>
                  <a:pt x="10738" y="10534"/>
                  <a:pt x="10683" y="11114"/>
                </a:cubicBezTo>
                <a:cubicBezTo>
                  <a:pt x="10629" y="11094"/>
                  <a:pt x="10560" y="11075"/>
                  <a:pt x="10506" y="11055"/>
                </a:cubicBezTo>
                <a:moveTo>
                  <a:pt x="10437" y="10082"/>
                </a:moveTo>
                <a:cubicBezTo>
                  <a:pt x="10164" y="9935"/>
                  <a:pt x="9864" y="9787"/>
                  <a:pt x="9495" y="9689"/>
                </a:cubicBezTo>
                <a:cubicBezTo>
                  <a:pt x="9672" y="9551"/>
                  <a:pt x="9973" y="9424"/>
                  <a:pt x="10287" y="9443"/>
                </a:cubicBezTo>
                <a:cubicBezTo>
                  <a:pt x="10465" y="9453"/>
                  <a:pt x="10615" y="9502"/>
                  <a:pt x="10738" y="9581"/>
                </a:cubicBezTo>
                <a:cubicBezTo>
                  <a:pt x="10711" y="9768"/>
                  <a:pt x="10683" y="10023"/>
                  <a:pt x="10697" y="10210"/>
                </a:cubicBezTo>
                <a:cubicBezTo>
                  <a:pt x="10601" y="10171"/>
                  <a:pt x="10519" y="10121"/>
                  <a:pt x="10437" y="10082"/>
                </a:cubicBezTo>
                <a:moveTo>
                  <a:pt x="10929" y="21246"/>
                </a:moveTo>
                <a:cubicBezTo>
                  <a:pt x="10888" y="21246"/>
                  <a:pt x="10861" y="21256"/>
                  <a:pt x="10834" y="21265"/>
                </a:cubicBezTo>
                <a:cubicBezTo>
                  <a:pt x="10834" y="21265"/>
                  <a:pt x="10820" y="21275"/>
                  <a:pt x="10806" y="21275"/>
                </a:cubicBezTo>
                <a:cubicBezTo>
                  <a:pt x="10806" y="21265"/>
                  <a:pt x="10793" y="21246"/>
                  <a:pt x="10793" y="21236"/>
                </a:cubicBezTo>
                <a:cubicBezTo>
                  <a:pt x="10793" y="21226"/>
                  <a:pt x="10779" y="21206"/>
                  <a:pt x="10779" y="21187"/>
                </a:cubicBezTo>
                <a:cubicBezTo>
                  <a:pt x="10847" y="21177"/>
                  <a:pt x="10888" y="21147"/>
                  <a:pt x="10929" y="21128"/>
                </a:cubicBezTo>
                <a:cubicBezTo>
                  <a:pt x="10929" y="21118"/>
                  <a:pt x="10943" y="21108"/>
                  <a:pt x="10943" y="21108"/>
                </a:cubicBezTo>
                <a:cubicBezTo>
                  <a:pt x="10943" y="21108"/>
                  <a:pt x="10957" y="21118"/>
                  <a:pt x="10957" y="21118"/>
                </a:cubicBezTo>
                <a:cubicBezTo>
                  <a:pt x="10970" y="21128"/>
                  <a:pt x="10970" y="21128"/>
                  <a:pt x="10970" y="21128"/>
                </a:cubicBezTo>
                <a:cubicBezTo>
                  <a:pt x="10929" y="21147"/>
                  <a:pt x="10902" y="21177"/>
                  <a:pt x="10902" y="21206"/>
                </a:cubicBezTo>
                <a:cubicBezTo>
                  <a:pt x="10902" y="21216"/>
                  <a:pt x="10902" y="21236"/>
                  <a:pt x="10929" y="21246"/>
                </a:cubicBezTo>
                <a:moveTo>
                  <a:pt x="11148" y="21246"/>
                </a:moveTo>
                <a:cubicBezTo>
                  <a:pt x="11121" y="21246"/>
                  <a:pt x="11080" y="21246"/>
                  <a:pt x="11039" y="21256"/>
                </a:cubicBezTo>
                <a:cubicBezTo>
                  <a:pt x="11025" y="21216"/>
                  <a:pt x="11025" y="21216"/>
                  <a:pt x="11025" y="21216"/>
                </a:cubicBezTo>
                <a:cubicBezTo>
                  <a:pt x="11025" y="21216"/>
                  <a:pt x="11052" y="21206"/>
                  <a:pt x="11066" y="21197"/>
                </a:cubicBezTo>
                <a:cubicBezTo>
                  <a:pt x="11080" y="21187"/>
                  <a:pt x="11107" y="21177"/>
                  <a:pt x="11121" y="21157"/>
                </a:cubicBezTo>
                <a:cubicBezTo>
                  <a:pt x="11175" y="21187"/>
                  <a:pt x="11216" y="21216"/>
                  <a:pt x="11285" y="21216"/>
                </a:cubicBezTo>
                <a:cubicBezTo>
                  <a:pt x="11271" y="21236"/>
                  <a:pt x="11230" y="21246"/>
                  <a:pt x="11148" y="21246"/>
                </a:cubicBezTo>
                <a:moveTo>
                  <a:pt x="11544" y="18533"/>
                </a:moveTo>
                <a:cubicBezTo>
                  <a:pt x="11558" y="18533"/>
                  <a:pt x="11558" y="18524"/>
                  <a:pt x="11571" y="18514"/>
                </a:cubicBezTo>
                <a:cubicBezTo>
                  <a:pt x="11571" y="18533"/>
                  <a:pt x="11571" y="18533"/>
                  <a:pt x="11571" y="18533"/>
                </a:cubicBezTo>
                <a:cubicBezTo>
                  <a:pt x="11558" y="18533"/>
                  <a:pt x="11558" y="18543"/>
                  <a:pt x="11544" y="18533"/>
                </a:cubicBezTo>
                <a:moveTo>
                  <a:pt x="11571" y="18386"/>
                </a:moveTo>
                <a:cubicBezTo>
                  <a:pt x="11571" y="18386"/>
                  <a:pt x="11571" y="18386"/>
                  <a:pt x="11571" y="18386"/>
                </a:cubicBezTo>
                <a:cubicBezTo>
                  <a:pt x="11571" y="18376"/>
                  <a:pt x="11571" y="18376"/>
                  <a:pt x="11585" y="18376"/>
                </a:cubicBezTo>
                <a:cubicBezTo>
                  <a:pt x="11585" y="18386"/>
                  <a:pt x="11585" y="18386"/>
                  <a:pt x="11585" y="18386"/>
                </a:cubicBezTo>
                <a:cubicBezTo>
                  <a:pt x="11571" y="18386"/>
                  <a:pt x="11571" y="18386"/>
                  <a:pt x="11571" y="18386"/>
                </a:cubicBezTo>
                <a:moveTo>
                  <a:pt x="14796" y="13158"/>
                </a:moveTo>
                <a:cubicBezTo>
                  <a:pt x="14782" y="13178"/>
                  <a:pt x="14782" y="13178"/>
                  <a:pt x="14782" y="13178"/>
                </a:cubicBezTo>
                <a:cubicBezTo>
                  <a:pt x="14727" y="13364"/>
                  <a:pt x="14673" y="13561"/>
                  <a:pt x="14632" y="13767"/>
                </a:cubicBezTo>
                <a:cubicBezTo>
                  <a:pt x="14536" y="13748"/>
                  <a:pt x="14440" y="13640"/>
                  <a:pt x="14345" y="13551"/>
                </a:cubicBezTo>
                <a:cubicBezTo>
                  <a:pt x="14290" y="13502"/>
                  <a:pt x="14236" y="13443"/>
                  <a:pt x="14181" y="13404"/>
                </a:cubicBezTo>
                <a:cubicBezTo>
                  <a:pt x="13757" y="13099"/>
                  <a:pt x="13129" y="12912"/>
                  <a:pt x="12514" y="12726"/>
                </a:cubicBezTo>
                <a:cubicBezTo>
                  <a:pt x="12500" y="12726"/>
                  <a:pt x="12500" y="12726"/>
                  <a:pt x="12500" y="12726"/>
                </a:cubicBezTo>
                <a:cubicBezTo>
                  <a:pt x="12774" y="12676"/>
                  <a:pt x="13088" y="12657"/>
                  <a:pt x="13388" y="12667"/>
                </a:cubicBezTo>
                <a:cubicBezTo>
                  <a:pt x="14058" y="12706"/>
                  <a:pt x="14577" y="12893"/>
                  <a:pt x="14796" y="13158"/>
                </a:cubicBezTo>
                <a:moveTo>
                  <a:pt x="15260" y="12362"/>
                </a:moveTo>
                <a:cubicBezTo>
                  <a:pt x="15274" y="12401"/>
                  <a:pt x="15288" y="12441"/>
                  <a:pt x="15301" y="12480"/>
                </a:cubicBezTo>
                <a:cubicBezTo>
                  <a:pt x="15315" y="12529"/>
                  <a:pt x="15329" y="12568"/>
                  <a:pt x="15342" y="12618"/>
                </a:cubicBezTo>
                <a:cubicBezTo>
                  <a:pt x="15001" y="12539"/>
                  <a:pt x="14604" y="12490"/>
                  <a:pt x="14181" y="12470"/>
                </a:cubicBezTo>
                <a:cubicBezTo>
                  <a:pt x="14208" y="12411"/>
                  <a:pt x="14208" y="12411"/>
                  <a:pt x="14208" y="12411"/>
                </a:cubicBezTo>
                <a:cubicBezTo>
                  <a:pt x="13880" y="12293"/>
                  <a:pt x="13634" y="12116"/>
                  <a:pt x="13511" y="11880"/>
                </a:cubicBezTo>
                <a:cubicBezTo>
                  <a:pt x="14003" y="12038"/>
                  <a:pt x="14591" y="12224"/>
                  <a:pt x="15260" y="12362"/>
                </a:cubicBezTo>
                <a:moveTo>
                  <a:pt x="14099" y="12460"/>
                </a:moveTo>
                <a:cubicBezTo>
                  <a:pt x="13088" y="12411"/>
                  <a:pt x="12145" y="12519"/>
                  <a:pt x="11640" y="12598"/>
                </a:cubicBezTo>
                <a:cubicBezTo>
                  <a:pt x="11530" y="12274"/>
                  <a:pt x="11517" y="12008"/>
                  <a:pt x="11585" y="11753"/>
                </a:cubicBezTo>
                <a:cubicBezTo>
                  <a:pt x="11599" y="11654"/>
                  <a:pt x="11653" y="11576"/>
                  <a:pt x="11694" y="11487"/>
                </a:cubicBezTo>
                <a:cubicBezTo>
                  <a:pt x="11749" y="11409"/>
                  <a:pt x="11790" y="11330"/>
                  <a:pt x="11817" y="11242"/>
                </a:cubicBezTo>
                <a:cubicBezTo>
                  <a:pt x="11968" y="10800"/>
                  <a:pt x="12200" y="10554"/>
                  <a:pt x="12555" y="10475"/>
                </a:cubicBezTo>
                <a:cubicBezTo>
                  <a:pt x="12760" y="10691"/>
                  <a:pt x="12869" y="10976"/>
                  <a:pt x="12979" y="11261"/>
                </a:cubicBezTo>
                <a:cubicBezTo>
                  <a:pt x="13170" y="11753"/>
                  <a:pt x="13375" y="12274"/>
                  <a:pt x="14099" y="12460"/>
                </a:cubicBezTo>
              </a:path>
            </a:pathLst>
          </a:custGeom>
          <a:solidFill>
            <a:srgbClr val="187000"/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>
              <a:lnSpc>
                <a:spcPct val="13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5813093" y="1967688"/>
            <a:ext cx="3453400" cy="814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4000" b="1" dirty="0" smtClean="0">
                <a:ln>
                  <a:solidFill>
                    <a:srgbClr val="187000"/>
                  </a:solidFill>
                </a:ln>
                <a:solidFill>
                  <a:srgbClr val="187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4000" b="1" dirty="0" smtClean="0">
                <a:ln>
                  <a:solidFill>
                    <a:srgbClr val="187000"/>
                  </a:solidFill>
                </a:ln>
                <a:solidFill>
                  <a:srgbClr val="187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环保现状</a:t>
            </a:r>
            <a:endParaRPr lang="zh-CN" altLang="en-US" sz="4000" b="1" dirty="0">
              <a:ln>
                <a:solidFill>
                  <a:srgbClr val="187000"/>
                </a:solidFill>
              </a:ln>
              <a:solidFill>
                <a:srgbClr val="187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5813093" y="3873768"/>
            <a:ext cx="3453400" cy="814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4000" b="1" dirty="0" smtClean="0">
                <a:ln>
                  <a:solidFill>
                    <a:srgbClr val="187000"/>
                  </a:solidFill>
                </a:ln>
                <a:solidFill>
                  <a:srgbClr val="187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4000" b="1" dirty="0" smtClean="0">
                <a:ln>
                  <a:solidFill>
                    <a:srgbClr val="187000"/>
                  </a:solidFill>
                </a:ln>
                <a:solidFill>
                  <a:srgbClr val="187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处理方法</a:t>
            </a:r>
            <a:endParaRPr lang="zh-CN" altLang="en-US" sz="4000" b="1" dirty="0">
              <a:ln>
                <a:solidFill>
                  <a:srgbClr val="187000"/>
                </a:solidFill>
              </a:ln>
              <a:solidFill>
                <a:srgbClr val="187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5813093" y="2920728"/>
            <a:ext cx="3453400" cy="814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4000" b="1" dirty="0" smtClean="0">
                <a:ln>
                  <a:solidFill>
                    <a:srgbClr val="187000"/>
                  </a:solidFill>
                </a:ln>
                <a:solidFill>
                  <a:srgbClr val="187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4000" b="1" dirty="0" smtClean="0">
                <a:ln>
                  <a:solidFill>
                    <a:srgbClr val="187000"/>
                  </a:solidFill>
                </a:ln>
                <a:solidFill>
                  <a:srgbClr val="187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原因分析</a:t>
            </a:r>
            <a:endParaRPr lang="zh-CN" altLang="en-US" sz="4000" b="1" dirty="0">
              <a:ln>
                <a:solidFill>
                  <a:srgbClr val="187000"/>
                </a:solidFill>
              </a:ln>
              <a:solidFill>
                <a:srgbClr val="187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5813093" y="4826808"/>
            <a:ext cx="3453400" cy="814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4000" b="1" dirty="0" smtClean="0">
                <a:ln>
                  <a:solidFill>
                    <a:srgbClr val="187000"/>
                  </a:solidFill>
                </a:ln>
                <a:solidFill>
                  <a:srgbClr val="187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4000" b="1" dirty="0" smtClean="0">
                <a:ln>
                  <a:solidFill>
                    <a:srgbClr val="187000"/>
                  </a:solidFill>
                </a:ln>
                <a:solidFill>
                  <a:srgbClr val="187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未来展望</a:t>
            </a:r>
            <a:endParaRPr lang="zh-CN" altLang="en-US" sz="4000" b="1" dirty="0">
              <a:ln>
                <a:solidFill>
                  <a:srgbClr val="187000"/>
                </a:solidFill>
              </a:ln>
              <a:solidFill>
                <a:srgbClr val="187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出自【趣你的PPT】(微信:qunideppt)：最优质的PPT资源库"/>
          <p:cNvSpPr/>
          <p:nvPr/>
        </p:nvSpPr>
        <p:spPr>
          <a:xfrm>
            <a:off x="4438652" y="178455"/>
            <a:ext cx="2206172" cy="654048"/>
          </a:xfrm>
          <a:prstGeom prst="roundRect">
            <a:avLst/>
          </a:prstGeom>
          <a:solidFill>
            <a:srgbClr val="187000"/>
          </a:solidFill>
          <a:ln>
            <a:solidFill>
              <a:srgbClr val="187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41" name="出自【趣你的PPT】(微信:qunideppt)：最优质的PPT资源库"/>
          <p:cNvSpPr/>
          <p:nvPr/>
        </p:nvSpPr>
        <p:spPr>
          <a:xfrm>
            <a:off x="6266989" y="0"/>
            <a:ext cx="2206172" cy="604160"/>
          </a:xfrm>
          <a:prstGeom prst="roundRect">
            <a:avLst/>
          </a:prstGeom>
          <a:solidFill>
            <a:srgbClr val="187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dirty="0"/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6759972" y="40470"/>
            <a:ext cx="1220206" cy="5979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  录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出自【趣你的PPT】(微信:qunideppt)：最优质的PPT资源库"/>
          <p:cNvSpPr/>
          <p:nvPr/>
        </p:nvSpPr>
        <p:spPr>
          <a:xfrm>
            <a:off x="5476424" y="2048119"/>
            <a:ext cx="130628" cy="512945"/>
          </a:xfrm>
          <a:prstGeom prst="rect">
            <a:avLst/>
          </a:prstGeom>
          <a:solidFill>
            <a:srgbClr val="D1E601"/>
          </a:solidFill>
          <a:ln>
            <a:solidFill>
              <a:srgbClr val="D1E6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46" name="出自【趣你的PPT】(微信:qunideppt)：最优质的PPT资源库"/>
          <p:cNvSpPr/>
          <p:nvPr/>
        </p:nvSpPr>
        <p:spPr>
          <a:xfrm>
            <a:off x="5476424" y="3018198"/>
            <a:ext cx="130628" cy="512945"/>
          </a:xfrm>
          <a:prstGeom prst="rect">
            <a:avLst/>
          </a:prstGeom>
          <a:solidFill>
            <a:srgbClr val="D1E601"/>
          </a:solidFill>
          <a:ln>
            <a:solidFill>
              <a:srgbClr val="D1E6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47" name="出自【趣你的PPT】(微信:qunideppt)：最优质的PPT资源库"/>
          <p:cNvSpPr/>
          <p:nvPr/>
        </p:nvSpPr>
        <p:spPr>
          <a:xfrm>
            <a:off x="5476424" y="3988277"/>
            <a:ext cx="130628" cy="512945"/>
          </a:xfrm>
          <a:prstGeom prst="rect">
            <a:avLst/>
          </a:prstGeom>
          <a:solidFill>
            <a:srgbClr val="D1E601"/>
          </a:solidFill>
          <a:ln>
            <a:solidFill>
              <a:srgbClr val="D1E6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48" name="出自【趣你的PPT】(微信:qunideppt)：最优质的PPT资源库"/>
          <p:cNvSpPr/>
          <p:nvPr/>
        </p:nvSpPr>
        <p:spPr>
          <a:xfrm>
            <a:off x="5476424" y="4958356"/>
            <a:ext cx="130628" cy="512945"/>
          </a:xfrm>
          <a:prstGeom prst="rect">
            <a:avLst/>
          </a:prstGeom>
          <a:solidFill>
            <a:srgbClr val="D1E601"/>
          </a:solidFill>
          <a:ln>
            <a:solidFill>
              <a:srgbClr val="D1E6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pic>
        <p:nvPicPr>
          <p:cNvPr id="53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rcRect r="74744"/>
          <a:stretch>
            <a:fillRect/>
          </a:stretch>
        </p:blipFill>
        <p:spPr>
          <a:xfrm>
            <a:off x="9012913" y="199317"/>
            <a:ext cx="3081058" cy="6858594"/>
          </a:xfrm>
          <a:custGeom>
            <a:avLst/>
            <a:gdLst>
              <a:gd name="connsiteX0" fmla="*/ 0 w 3081058"/>
              <a:gd name="connsiteY0" fmla="*/ 0 h 6858594"/>
              <a:gd name="connsiteX1" fmla="*/ 3081058 w 3081058"/>
              <a:gd name="connsiteY1" fmla="*/ 0 h 6858594"/>
              <a:gd name="connsiteX2" fmla="*/ 3081058 w 3081058"/>
              <a:gd name="connsiteY2" fmla="*/ 6858594 h 6858594"/>
              <a:gd name="connsiteX3" fmla="*/ 0 w 3081058"/>
              <a:gd name="connsiteY3" fmla="*/ 6858594 h 685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1058" h="6858594">
                <a:moveTo>
                  <a:pt x="0" y="0"/>
                </a:moveTo>
                <a:lnTo>
                  <a:pt x="3081058" y="0"/>
                </a:lnTo>
                <a:lnTo>
                  <a:pt x="3081058" y="6858594"/>
                </a:lnTo>
                <a:lnTo>
                  <a:pt x="0" y="685859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6085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153" y="-594"/>
            <a:ext cx="12199153" cy="6858594"/>
          </a:xfrm>
          <a:prstGeom prst="rect">
            <a:avLst/>
          </a:prstGeom>
        </p:spPr>
      </p:pic>
      <p:sp>
        <p:nvSpPr>
          <p:cNvPr id="32" name="出自【趣你的PPT】(微信:qunideppt)：最优质的PPT资源库"/>
          <p:cNvSpPr/>
          <p:nvPr/>
        </p:nvSpPr>
        <p:spPr>
          <a:xfrm>
            <a:off x="-14306" y="1826533"/>
            <a:ext cx="12199153" cy="2540907"/>
          </a:xfrm>
          <a:prstGeom prst="rect">
            <a:avLst/>
          </a:prstGeom>
          <a:solidFill>
            <a:schemeClr val="tx1">
              <a:lumMod val="65000"/>
              <a:lumOff val="3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-7153" y="2015672"/>
            <a:ext cx="12192000" cy="2162628"/>
          </a:xfrm>
          <a:custGeom>
            <a:avLst/>
            <a:gdLst>
              <a:gd name="connsiteX0" fmla="*/ 3074546 w 12192000"/>
              <a:gd name="connsiteY0" fmla="*/ 0 h 2162628"/>
              <a:gd name="connsiteX1" fmla="*/ 12192000 w 12192000"/>
              <a:gd name="connsiteY1" fmla="*/ 0 h 2162628"/>
              <a:gd name="connsiteX2" fmla="*/ 12192000 w 12192000"/>
              <a:gd name="connsiteY2" fmla="*/ 2162628 h 2162628"/>
              <a:gd name="connsiteX3" fmla="*/ 3074546 w 12192000"/>
              <a:gd name="connsiteY3" fmla="*/ 2162628 h 2162628"/>
              <a:gd name="connsiteX4" fmla="*/ 3142641 w 12192000"/>
              <a:gd name="connsiteY4" fmla="*/ 2111708 h 2162628"/>
              <a:gd name="connsiteX5" fmla="*/ 3628571 w 12192000"/>
              <a:gd name="connsiteY5" fmla="*/ 1081314 h 2162628"/>
              <a:gd name="connsiteX6" fmla="*/ 3142641 w 12192000"/>
              <a:gd name="connsiteY6" fmla="*/ 50921 h 2162628"/>
              <a:gd name="connsiteX7" fmla="*/ 0 w 12192000"/>
              <a:gd name="connsiteY7" fmla="*/ 0 h 2162628"/>
              <a:gd name="connsiteX8" fmla="*/ 1511969 w 12192000"/>
              <a:gd name="connsiteY8" fmla="*/ 0 h 2162628"/>
              <a:gd name="connsiteX9" fmla="*/ 1443873 w 12192000"/>
              <a:gd name="connsiteY9" fmla="*/ 50921 h 2162628"/>
              <a:gd name="connsiteX10" fmla="*/ 957943 w 12192000"/>
              <a:gd name="connsiteY10" fmla="*/ 1081314 h 2162628"/>
              <a:gd name="connsiteX11" fmla="*/ 1443873 w 12192000"/>
              <a:gd name="connsiteY11" fmla="*/ 2111708 h 2162628"/>
              <a:gd name="connsiteX12" fmla="*/ 1511969 w 12192000"/>
              <a:gd name="connsiteY12" fmla="*/ 2162628 h 2162628"/>
              <a:gd name="connsiteX13" fmla="*/ 0 w 12192000"/>
              <a:gd name="connsiteY13" fmla="*/ 2162628 h 216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2162628">
                <a:moveTo>
                  <a:pt x="3074546" y="0"/>
                </a:moveTo>
                <a:lnTo>
                  <a:pt x="12192000" y="0"/>
                </a:lnTo>
                <a:lnTo>
                  <a:pt x="12192000" y="2162628"/>
                </a:lnTo>
                <a:lnTo>
                  <a:pt x="3074546" y="2162628"/>
                </a:lnTo>
                <a:lnTo>
                  <a:pt x="3142641" y="2111708"/>
                </a:lnTo>
                <a:cubicBezTo>
                  <a:pt x="3439411" y="1866791"/>
                  <a:pt x="3628571" y="1496143"/>
                  <a:pt x="3628571" y="1081314"/>
                </a:cubicBezTo>
                <a:cubicBezTo>
                  <a:pt x="3628571" y="666485"/>
                  <a:pt x="3439411" y="295837"/>
                  <a:pt x="3142641" y="50921"/>
                </a:cubicBezTo>
                <a:close/>
                <a:moveTo>
                  <a:pt x="0" y="0"/>
                </a:moveTo>
                <a:lnTo>
                  <a:pt x="1511969" y="0"/>
                </a:lnTo>
                <a:lnTo>
                  <a:pt x="1443873" y="50921"/>
                </a:lnTo>
                <a:cubicBezTo>
                  <a:pt x="1147104" y="295837"/>
                  <a:pt x="957943" y="666485"/>
                  <a:pt x="957943" y="1081314"/>
                </a:cubicBezTo>
                <a:cubicBezTo>
                  <a:pt x="957943" y="1496143"/>
                  <a:pt x="1147104" y="1866791"/>
                  <a:pt x="1443873" y="2111708"/>
                </a:cubicBezTo>
                <a:lnTo>
                  <a:pt x="1511969" y="2162628"/>
                </a:lnTo>
                <a:lnTo>
                  <a:pt x="0" y="2162628"/>
                </a:lnTo>
                <a:close/>
              </a:path>
            </a:pathLst>
          </a:cu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994334" y="1805215"/>
            <a:ext cx="2583542" cy="2583542"/>
          </a:xfrm>
          <a:prstGeom prst="ellipse">
            <a:avLst/>
          </a:prstGeom>
          <a:solidFill>
            <a:srgbClr val="D1E6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5009468" y="2542988"/>
            <a:ext cx="4326043" cy="1284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6600" b="1" dirty="0" smtClean="0">
                <a:ln>
                  <a:solidFill>
                    <a:srgbClr val="FFFFFF"/>
                  </a:solidFill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6600" b="1" dirty="0" smtClean="0">
                <a:ln>
                  <a:solidFill>
                    <a:srgbClr val="FFFFFF"/>
                  </a:solidFill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环保现状</a:t>
            </a:r>
            <a:endParaRPr lang="zh-CN" altLang="en-US" sz="6600" b="1" dirty="0">
              <a:ln>
                <a:solidFill>
                  <a:srgbClr val="FFFFFF"/>
                </a:solidFill>
              </a:ln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Group 13出自【趣你的PPT】(微信:qunideppt)：最优质的PPT资源库"/>
          <p:cNvGrpSpPr/>
          <p:nvPr/>
        </p:nvGrpSpPr>
        <p:grpSpPr>
          <a:xfrm>
            <a:off x="1647476" y="2289616"/>
            <a:ext cx="1277258" cy="1614740"/>
            <a:chOff x="7143750" y="2116138"/>
            <a:chExt cx="390525" cy="493712"/>
          </a:xfrm>
        </p:grpSpPr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86613" y="2243138"/>
              <a:ext cx="306387" cy="366712"/>
            </a:xfrm>
            <a:custGeom>
              <a:avLst/>
              <a:gdLst>
                <a:gd name="T0" fmla="*/ 0 w 73"/>
                <a:gd name="T1" fmla="*/ 0 h 88"/>
                <a:gd name="T2" fmla="*/ 0 w 73"/>
                <a:gd name="T3" fmla="*/ 15 h 88"/>
                <a:gd name="T4" fmla="*/ 0 w 73"/>
                <a:gd name="T5" fmla="*/ 23 h 88"/>
                <a:gd name="T6" fmla="*/ 0 w 73"/>
                <a:gd name="T7" fmla="*/ 79 h 88"/>
                <a:gd name="T8" fmla="*/ 8 w 73"/>
                <a:gd name="T9" fmla="*/ 88 h 88"/>
                <a:gd name="T10" fmla="*/ 64 w 73"/>
                <a:gd name="T11" fmla="*/ 88 h 88"/>
                <a:gd name="T12" fmla="*/ 73 w 73"/>
                <a:gd name="T13" fmla="*/ 79 h 88"/>
                <a:gd name="T14" fmla="*/ 73 w 73"/>
                <a:gd name="T15" fmla="*/ 23 h 88"/>
                <a:gd name="T16" fmla="*/ 73 w 73"/>
                <a:gd name="T17" fmla="*/ 15 h 88"/>
                <a:gd name="T18" fmla="*/ 73 w 73"/>
                <a:gd name="T19" fmla="*/ 0 h 88"/>
                <a:gd name="T20" fmla="*/ 0 w 73"/>
                <a:gd name="T21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3" h="88">
                  <a:moveTo>
                    <a:pt x="0" y="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84"/>
                    <a:pt x="4" y="88"/>
                    <a:pt x="8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9" y="88"/>
                    <a:pt x="73" y="84"/>
                    <a:pt x="73" y="79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3" y="0"/>
                    <a:pt x="73" y="0"/>
                    <a:pt x="7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43750" y="2162175"/>
              <a:ext cx="390525" cy="50800"/>
            </a:xfrm>
            <a:custGeom>
              <a:avLst/>
              <a:gdLst>
                <a:gd name="T0" fmla="*/ 93 w 93"/>
                <a:gd name="T1" fmla="*/ 12 h 12"/>
                <a:gd name="T2" fmla="*/ 93 w 93"/>
                <a:gd name="T3" fmla="*/ 9 h 12"/>
                <a:gd name="T4" fmla="*/ 84 w 93"/>
                <a:gd name="T5" fmla="*/ 0 h 12"/>
                <a:gd name="T6" fmla="*/ 8 w 93"/>
                <a:gd name="T7" fmla="*/ 0 h 12"/>
                <a:gd name="T8" fmla="*/ 0 w 93"/>
                <a:gd name="T9" fmla="*/ 9 h 12"/>
                <a:gd name="T10" fmla="*/ 0 w 93"/>
                <a:gd name="T11" fmla="*/ 12 h 12"/>
                <a:gd name="T12" fmla="*/ 93 w 93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12">
                  <a:moveTo>
                    <a:pt x="93" y="12"/>
                  </a:moveTo>
                  <a:cubicBezTo>
                    <a:pt x="93" y="9"/>
                    <a:pt x="93" y="9"/>
                    <a:pt x="93" y="9"/>
                  </a:cubicBezTo>
                  <a:cubicBezTo>
                    <a:pt x="93" y="4"/>
                    <a:pt x="89" y="0"/>
                    <a:pt x="8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2"/>
                    <a:pt x="0" y="12"/>
                    <a:pt x="0" y="12"/>
                  </a:cubicBezTo>
                  <a:lnTo>
                    <a:pt x="93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83450" y="2116138"/>
              <a:ext cx="111125" cy="25400"/>
            </a:xfrm>
            <a:custGeom>
              <a:avLst/>
              <a:gdLst>
                <a:gd name="T0" fmla="*/ 27 w 27"/>
                <a:gd name="T1" fmla="*/ 6 h 6"/>
                <a:gd name="T2" fmla="*/ 27 w 27"/>
                <a:gd name="T3" fmla="*/ 4 h 6"/>
                <a:gd name="T4" fmla="*/ 24 w 27"/>
                <a:gd name="T5" fmla="*/ 0 h 6"/>
                <a:gd name="T6" fmla="*/ 2 w 27"/>
                <a:gd name="T7" fmla="*/ 0 h 6"/>
                <a:gd name="T8" fmla="*/ 0 w 27"/>
                <a:gd name="T9" fmla="*/ 4 h 6"/>
                <a:gd name="T10" fmla="*/ 0 w 27"/>
                <a:gd name="T11" fmla="*/ 6 h 6"/>
                <a:gd name="T12" fmla="*/ 27 w 27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6">
                  <a:moveTo>
                    <a:pt x="27" y="6"/>
                  </a:move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6" y="0"/>
                    <a:pt x="24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lnTo>
                    <a:pt x="27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041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/>
          <p:nvPr/>
        </p:nvSpPr>
        <p:spPr>
          <a:xfrm>
            <a:off x="0" y="0"/>
            <a:ext cx="12192000" cy="323850"/>
          </a:xfrm>
          <a:prstGeom prst="rect">
            <a:avLst/>
          </a:prstGeom>
          <a:solidFill>
            <a:srgbClr val="D1E6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0" y="323850"/>
            <a:ext cx="12192000" cy="590550"/>
          </a:xfrm>
          <a:prstGeom prst="rect">
            <a:avLst/>
          </a:pr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4866656" y="2757454"/>
            <a:ext cx="2374900" cy="2374900"/>
          </a:xfrm>
          <a:prstGeom prst="diamond">
            <a:avLst/>
          </a:pr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30000"/>
              </a:lnSpc>
            </a:pPr>
            <a:endParaRPr lang="es-E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4322144" y="2172461"/>
            <a:ext cx="3432969" cy="3454400"/>
          </a:xfrm>
          <a:custGeom>
            <a:avLst/>
            <a:gdLst>
              <a:gd name="T0" fmla="*/ 2044558688 w 19679"/>
              <a:gd name="T1" fmla="*/ 355216379 h 19679"/>
              <a:gd name="T2" fmla="*/ 2044558688 w 19679"/>
              <a:gd name="T3" fmla="*/ 2070165274 h 19679"/>
              <a:gd name="T4" fmla="*/ 350822602 w 19679"/>
              <a:gd name="T5" fmla="*/ 2070165274 h 19679"/>
              <a:gd name="T6" fmla="*/ 350822602 w 19679"/>
              <a:gd name="T7" fmla="*/ 355216379 h 19679"/>
              <a:gd name="T8" fmla="*/ 2044558688 w 19679"/>
              <a:gd name="T9" fmla="*/ 355216379 h 19679"/>
              <a:gd name="T10" fmla="*/ 2044558688 w 19679"/>
              <a:gd name="T11" fmla="*/ 355216379 h 19679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  <a:moveTo>
                  <a:pt x="16796" y="2882"/>
                </a:moveTo>
              </a:path>
            </a:pathLst>
          </a:custGeom>
          <a:noFill/>
          <a:ln w="12700" cap="flat">
            <a:solidFill>
              <a:srgbClr val="ADBACA"/>
            </a:solidFill>
            <a:prstDash val="solid"/>
            <a:bevel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45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 rot="10800000">
            <a:off x="5793756" y="5394292"/>
            <a:ext cx="516732" cy="519907"/>
          </a:xfrm>
          <a:custGeom>
            <a:avLst/>
            <a:gdLst>
              <a:gd name="T0" fmla="*/ 46322239 w 19679"/>
              <a:gd name="T1" fmla="*/ 8046332 h 19679"/>
              <a:gd name="T2" fmla="*/ 46322239 w 19679"/>
              <a:gd name="T3" fmla="*/ 46893247 h 19679"/>
              <a:gd name="T4" fmla="*/ 7948354 w 19679"/>
              <a:gd name="T5" fmla="*/ 46893247 h 19679"/>
              <a:gd name="T6" fmla="*/ 7948354 w 19679"/>
              <a:gd name="T7" fmla="*/ 8046332 h 19679"/>
              <a:gd name="T8" fmla="*/ 46322239 w 19679"/>
              <a:gd name="T9" fmla="*/ 8046332 h 19679"/>
              <a:gd name="T10" fmla="*/ 46322239 w 19679"/>
              <a:gd name="T11" fmla="*/ 8046332 h 19679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  <a:moveTo>
                  <a:pt x="16796" y="2882"/>
                </a:moveTo>
              </a:path>
            </a:pathLst>
          </a:custGeom>
          <a:solidFill>
            <a:srgbClr val="D1E601"/>
          </a:solidFill>
          <a:ln w="63500" cap="flat">
            <a:noFill/>
            <a:prstDash val="solid"/>
            <a:bevel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45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 rot="10800000">
            <a:off x="4539631" y="4860892"/>
            <a:ext cx="516732" cy="519907"/>
          </a:xfrm>
          <a:custGeom>
            <a:avLst/>
            <a:gdLst>
              <a:gd name="T0" fmla="*/ 46322239 w 19679"/>
              <a:gd name="T1" fmla="*/ 8046332 h 19679"/>
              <a:gd name="T2" fmla="*/ 46322239 w 19679"/>
              <a:gd name="T3" fmla="*/ 46893247 h 19679"/>
              <a:gd name="T4" fmla="*/ 7948354 w 19679"/>
              <a:gd name="T5" fmla="*/ 46893247 h 19679"/>
              <a:gd name="T6" fmla="*/ 7948354 w 19679"/>
              <a:gd name="T7" fmla="*/ 8046332 h 19679"/>
              <a:gd name="T8" fmla="*/ 46322239 w 19679"/>
              <a:gd name="T9" fmla="*/ 8046332 h 19679"/>
              <a:gd name="T10" fmla="*/ 46322239 w 19679"/>
              <a:gd name="T11" fmla="*/ 8046332 h 19679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  <a:moveTo>
                  <a:pt x="16796" y="2882"/>
                </a:moveTo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63500" cap="flat">
            <a:noFill/>
            <a:prstDash val="solid"/>
            <a:bevel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45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 rot="10800000">
            <a:off x="6952631" y="4879942"/>
            <a:ext cx="516732" cy="519907"/>
          </a:xfrm>
          <a:custGeom>
            <a:avLst/>
            <a:gdLst>
              <a:gd name="T0" fmla="*/ 46322239 w 19679"/>
              <a:gd name="T1" fmla="*/ 8046332 h 19679"/>
              <a:gd name="T2" fmla="*/ 46322239 w 19679"/>
              <a:gd name="T3" fmla="*/ 46893247 h 19679"/>
              <a:gd name="T4" fmla="*/ 7948354 w 19679"/>
              <a:gd name="T5" fmla="*/ 46893247 h 19679"/>
              <a:gd name="T6" fmla="*/ 7948354 w 19679"/>
              <a:gd name="T7" fmla="*/ 8046332 h 19679"/>
              <a:gd name="T8" fmla="*/ 46322239 w 19679"/>
              <a:gd name="T9" fmla="*/ 8046332 h 19679"/>
              <a:gd name="T10" fmla="*/ 46322239 w 19679"/>
              <a:gd name="T11" fmla="*/ 8046332 h 19679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  <a:moveTo>
                  <a:pt x="16796" y="2882"/>
                </a:moveTo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63500" cap="flat">
            <a:noFill/>
            <a:prstDash val="solid"/>
            <a:bevel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45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5896150" y="5506211"/>
            <a:ext cx="310356" cy="257969"/>
          </a:xfrm>
          <a:custGeom>
            <a:avLst/>
            <a:gdLst>
              <a:gd name="T0" fmla="*/ 17619197 w 21600"/>
              <a:gd name="T1" fmla="*/ 8178127 h 21600"/>
              <a:gd name="T2" fmla="*/ 17837194 w 21600"/>
              <a:gd name="T3" fmla="*/ 11698346 h 21600"/>
              <a:gd name="T4" fmla="*/ 17101420 w 21600"/>
              <a:gd name="T5" fmla="*/ 12323657 h 21600"/>
              <a:gd name="T6" fmla="*/ 12852675 w 21600"/>
              <a:gd name="T7" fmla="*/ 12144512 h 21600"/>
              <a:gd name="T8" fmla="*/ 12647898 w 21600"/>
              <a:gd name="T9" fmla="*/ 8624269 h 21600"/>
              <a:gd name="T10" fmla="*/ 13376257 w 21600"/>
              <a:gd name="T11" fmla="*/ 7998958 h 21600"/>
              <a:gd name="T12" fmla="*/ 14690098 w 21600"/>
              <a:gd name="T13" fmla="*/ 6771745 h 21600"/>
              <a:gd name="T14" fmla="*/ 9474364 w 21600"/>
              <a:gd name="T15" fmla="*/ 6619400 h 21600"/>
              <a:gd name="T16" fmla="*/ 10779928 w 21600"/>
              <a:gd name="T17" fmla="*/ 7998958 h 21600"/>
              <a:gd name="T18" fmla="*/ 11515731 w 21600"/>
              <a:gd name="T19" fmla="*/ 8624269 h 21600"/>
              <a:gd name="T20" fmla="*/ 11297706 w 21600"/>
              <a:gd name="T21" fmla="*/ 12144512 h 21600"/>
              <a:gd name="T22" fmla="*/ 7054765 w 21600"/>
              <a:gd name="T23" fmla="*/ 12323657 h 21600"/>
              <a:gd name="T24" fmla="*/ 6318992 w 21600"/>
              <a:gd name="T25" fmla="*/ 11698346 h 21600"/>
              <a:gd name="T26" fmla="*/ 6535350 w 21600"/>
              <a:gd name="T27" fmla="*/ 8178127 h 21600"/>
              <a:gd name="T28" fmla="*/ 8360358 w 21600"/>
              <a:gd name="T29" fmla="*/ 7998958 h 21600"/>
              <a:gd name="T30" fmla="*/ 3349431 w 21600"/>
              <a:gd name="T31" fmla="*/ 6619400 h 21600"/>
              <a:gd name="T32" fmla="*/ 3155372 w 21600"/>
              <a:gd name="T33" fmla="*/ 7998958 h 21600"/>
              <a:gd name="T34" fmla="*/ 4999375 w 21600"/>
              <a:gd name="T35" fmla="*/ 8178127 h 21600"/>
              <a:gd name="T36" fmla="*/ 5215734 w 21600"/>
              <a:gd name="T37" fmla="*/ 11698346 h 21600"/>
              <a:gd name="T38" fmla="*/ 4460936 w 21600"/>
              <a:gd name="T39" fmla="*/ 12323657 h 21600"/>
              <a:gd name="T40" fmla="*/ 216358 w 21600"/>
              <a:gd name="T41" fmla="*/ 12144512 h 21600"/>
              <a:gd name="T42" fmla="*/ 0 w 21600"/>
              <a:gd name="T43" fmla="*/ 8624269 h 21600"/>
              <a:gd name="T44" fmla="*/ 753964 w 21600"/>
              <a:gd name="T45" fmla="*/ 7998958 h 21600"/>
              <a:gd name="T46" fmla="*/ 2041367 w 21600"/>
              <a:gd name="T47" fmla="*/ 6771745 h 21600"/>
              <a:gd name="T48" fmla="*/ 3347764 w 21600"/>
              <a:gd name="T49" fmla="*/ 5704257 h 21600"/>
              <a:gd name="T50" fmla="*/ 8358720 w 21600"/>
              <a:gd name="T51" fmla="*/ 4308146 h 21600"/>
              <a:gd name="T52" fmla="*/ 6533712 w 21600"/>
              <a:gd name="T53" fmla="*/ 4135283 h 21600"/>
              <a:gd name="T54" fmla="*/ 6317354 w 21600"/>
              <a:gd name="T55" fmla="*/ 608185 h 21600"/>
              <a:gd name="T56" fmla="*/ 7053127 w 21600"/>
              <a:gd name="T57" fmla="*/ 0 h 21600"/>
              <a:gd name="T58" fmla="*/ 11296068 w 21600"/>
              <a:gd name="T59" fmla="*/ 179145 h 21600"/>
              <a:gd name="T60" fmla="*/ 11514064 w 21600"/>
              <a:gd name="T61" fmla="*/ 3699388 h 21600"/>
              <a:gd name="T62" fmla="*/ 10778290 w 21600"/>
              <a:gd name="T63" fmla="*/ 4308146 h 21600"/>
              <a:gd name="T64" fmla="*/ 9472697 w 21600"/>
              <a:gd name="T65" fmla="*/ 5704257 h 21600"/>
              <a:gd name="T66" fmla="*/ 15403572 w 21600"/>
              <a:gd name="T67" fmla="*/ 6012911 h 21600"/>
              <a:gd name="T68" fmla="*/ 15791689 w 21600"/>
              <a:gd name="T69" fmla="*/ 7998958 h 21600"/>
              <a:gd name="T70" fmla="*/ 17101420 w 21600"/>
              <a:gd name="T71" fmla="*/ 7998958 h 2160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1600" h="21600">
                <a:moveTo>
                  <a:pt x="20709" y="14020"/>
                </a:moveTo>
                <a:cubicBezTo>
                  <a:pt x="20951" y="14020"/>
                  <a:pt x="21162" y="14126"/>
                  <a:pt x="21336" y="14334"/>
                </a:cubicBezTo>
                <a:cubicBezTo>
                  <a:pt x="21512" y="14549"/>
                  <a:pt x="21600" y="14810"/>
                  <a:pt x="21600" y="15116"/>
                </a:cubicBezTo>
                <a:lnTo>
                  <a:pt x="21600" y="20504"/>
                </a:lnTo>
                <a:cubicBezTo>
                  <a:pt x="21600" y="20816"/>
                  <a:pt x="21512" y="21071"/>
                  <a:pt x="21336" y="21286"/>
                </a:cubicBezTo>
                <a:cubicBezTo>
                  <a:pt x="21162" y="21494"/>
                  <a:pt x="20951" y="21600"/>
                  <a:pt x="20709" y="21600"/>
                </a:cubicBezTo>
                <a:lnTo>
                  <a:pt x="16198" y="21600"/>
                </a:lnTo>
                <a:cubicBezTo>
                  <a:pt x="15940" y="21600"/>
                  <a:pt x="15730" y="21494"/>
                  <a:pt x="15564" y="21286"/>
                </a:cubicBezTo>
                <a:cubicBezTo>
                  <a:pt x="15400" y="21071"/>
                  <a:pt x="15316" y="20816"/>
                  <a:pt x="15316" y="20504"/>
                </a:cubicBezTo>
                <a:lnTo>
                  <a:pt x="15316" y="15116"/>
                </a:lnTo>
                <a:cubicBezTo>
                  <a:pt x="15316" y="14810"/>
                  <a:pt x="15400" y="14549"/>
                  <a:pt x="15571" y="14334"/>
                </a:cubicBezTo>
                <a:cubicBezTo>
                  <a:pt x="15737" y="14126"/>
                  <a:pt x="15945" y="14020"/>
                  <a:pt x="16198" y="14020"/>
                </a:cubicBezTo>
                <a:lnTo>
                  <a:pt x="17789" y="14020"/>
                </a:lnTo>
                <a:lnTo>
                  <a:pt x="17789" y="11869"/>
                </a:lnTo>
                <a:cubicBezTo>
                  <a:pt x="17789" y="11699"/>
                  <a:pt x="17708" y="11611"/>
                  <a:pt x="17544" y="11602"/>
                </a:cubicBezTo>
                <a:lnTo>
                  <a:pt x="11473" y="11602"/>
                </a:lnTo>
                <a:lnTo>
                  <a:pt x="11473" y="14020"/>
                </a:lnTo>
                <a:lnTo>
                  <a:pt x="13054" y="14020"/>
                </a:lnTo>
                <a:cubicBezTo>
                  <a:pt x="13297" y="14020"/>
                  <a:pt x="13507" y="14126"/>
                  <a:pt x="13681" y="14334"/>
                </a:cubicBezTo>
                <a:cubicBezTo>
                  <a:pt x="13857" y="14549"/>
                  <a:pt x="13945" y="14810"/>
                  <a:pt x="13945" y="15116"/>
                </a:cubicBezTo>
                <a:lnTo>
                  <a:pt x="13945" y="20504"/>
                </a:lnTo>
                <a:cubicBezTo>
                  <a:pt x="13945" y="20816"/>
                  <a:pt x="13857" y="21071"/>
                  <a:pt x="13681" y="21286"/>
                </a:cubicBezTo>
                <a:cubicBezTo>
                  <a:pt x="13507" y="21494"/>
                  <a:pt x="13297" y="21600"/>
                  <a:pt x="13054" y="21600"/>
                </a:cubicBezTo>
                <a:lnTo>
                  <a:pt x="8543" y="21600"/>
                </a:lnTo>
                <a:cubicBezTo>
                  <a:pt x="8298" y="21600"/>
                  <a:pt x="8090" y="21494"/>
                  <a:pt x="7914" y="21286"/>
                </a:cubicBezTo>
                <a:cubicBezTo>
                  <a:pt x="7740" y="21071"/>
                  <a:pt x="7652" y="20816"/>
                  <a:pt x="7652" y="20504"/>
                </a:cubicBezTo>
                <a:lnTo>
                  <a:pt x="7652" y="15116"/>
                </a:lnTo>
                <a:cubicBezTo>
                  <a:pt x="7652" y="14810"/>
                  <a:pt x="7740" y="14549"/>
                  <a:pt x="7914" y="14334"/>
                </a:cubicBezTo>
                <a:cubicBezTo>
                  <a:pt x="8090" y="14126"/>
                  <a:pt x="8298" y="14020"/>
                  <a:pt x="8543" y="14020"/>
                </a:cubicBezTo>
                <a:lnTo>
                  <a:pt x="10124" y="14020"/>
                </a:lnTo>
                <a:lnTo>
                  <a:pt x="10124" y="11602"/>
                </a:lnTo>
                <a:lnTo>
                  <a:pt x="4056" y="11602"/>
                </a:lnTo>
                <a:cubicBezTo>
                  <a:pt x="3902" y="11602"/>
                  <a:pt x="3821" y="11690"/>
                  <a:pt x="3821" y="11869"/>
                </a:cubicBezTo>
                <a:lnTo>
                  <a:pt x="3821" y="14020"/>
                </a:lnTo>
                <a:lnTo>
                  <a:pt x="5402" y="14020"/>
                </a:lnTo>
                <a:cubicBezTo>
                  <a:pt x="5662" y="14020"/>
                  <a:pt x="5875" y="14126"/>
                  <a:pt x="6054" y="14334"/>
                </a:cubicBezTo>
                <a:cubicBezTo>
                  <a:pt x="6230" y="14549"/>
                  <a:pt x="6316" y="14810"/>
                  <a:pt x="6316" y="15116"/>
                </a:cubicBezTo>
                <a:lnTo>
                  <a:pt x="6316" y="20504"/>
                </a:lnTo>
                <a:cubicBezTo>
                  <a:pt x="6316" y="20816"/>
                  <a:pt x="6230" y="21071"/>
                  <a:pt x="6054" y="21286"/>
                </a:cubicBezTo>
                <a:cubicBezTo>
                  <a:pt x="5877" y="21494"/>
                  <a:pt x="5664" y="21600"/>
                  <a:pt x="5402" y="21600"/>
                </a:cubicBezTo>
                <a:lnTo>
                  <a:pt x="913" y="21600"/>
                </a:lnTo>
                <a:cubicBezTo>
                  <a:pt x="658" y="21600"/>
                  <a:pt x="441" y="21494"/>
                  <a:pt x="262" y="21286"/>
                </a:cubicBezTo>
                <a:cubicBezTo>
                  <a:pt x="88" y="21071"/>
                  <a:pt x="0" y="20816"/>
                  <a:pt x="0" y="20504"/>
                </a:cubicBezTo>
                <a:lnTo>
                  <a:pt x="0" y="15116"/>
                </a:lnTo>
                <a:cubicBezTo>
                  <a:pt x="0" y="14810"/>
                  <a:pt x="88" y="14549"/>
                  <a:pt x="262" y="14334"/>
                </a:cubicBezTo>
                <a:cubicBezTo>
                  <a:pt x="438" y="14126"/>
                  <a:pt x="656" y="14020"/>
                  <a:pt x="913" y="14020"/>
                </a:cubicBezTo>
                <a:lnTo>
                  <a:pt x="2472" y="14020"/>
                </a:lnTo>
                <a:lnTo>
                  <a:pt x="2472" y="11869"/>
                </a:lnTo>
                <a:cubicBezTo>
                  <a:pt x="2472" y="11352"/>
                  <a:pt x="2629" y="10912"/>
                  <a:pt x="2942" y="10544"/>
                </a:cubicBezTo>
                <a:cubicBezTo>
                  <a:pt x="3253" y="10180"/>
                  <a:pt x="3623" y="9998"/>
                  <a:pt x="4054" y="9998"/>
                </a:cubicBezTo>
                <a:lnTo>
                  <a:pt x="10122" y="9998"/>
                </a:lnTo>
                <a:lnTo>
                  <a:pt x="10122" y="7551"/>
                </a:lnTo>
                <a:lnTo>
                  <a:pt x="8541" y="7551"/>
                </a:lnTo>
                <a:cubicBezTo>
                  <a:pt x="8296" y="7551"/>
                  <a:pt x="8088" y="7451"/>
                  <a:pt x="7912" y="7248"/>
                </a:cubicBezTo>
                <a:cubicBezTo>
                  <a:pt x="7738" y="7045"/>
                  <a:pt x="7650" y="6790"/>
                  <a:pt x="7650" y="6484"/>
                </a:cubicBezTo>
                <a:lnTo>
                  <a:pt x="7650" y="1066"/>
                </a:lnTo>
                <a:cubicBezTo>
                  <a:pt x="7650" y="776"/>
                  <a:pt x="7738" y="523"/>
                  <a:pt x="7912" y="314"/>
                </a:cubicBezTo>
                <a:cubicBezTo>
                  <a:pt x="8088" y="103"/>
                  <a:pt x="8296" y="0"/>
                  <a:pt x="8541" y="0"/>
                </a:cubicBezTo>
                <a:lnTo>
                  <a:pt x="13052" y="0"/>
                </a:lnTo>
                <a:cubicBezTo>
                  <a:pt x="13294" y="0"/>
                  <a:pt x="13505" y="103"/>
                  <a:pt x="13679" y="314"/>
                </a:cubicBezTo>
                <a:cubicBezTo>
                  <a:pt x="13855" y="523"/>
                  <a:pt x="13943" y="776"/>
                  <a:pt x="13943" y="1066"/>
                </a:cubicBezTo>
                <a:lnTo>
                  <a:pt x="13943" y="6484"/>
                </a:lnTo>
                <a:cubicBezTo>
                  <a:pt x="13943" y="6790"/>
                  <a:pt x="13855" y="7045"/>
                  <a:pt x="13679" y="7248"/>
                </a:cubicBezTo>
                <a:cubicBezTo>
                  <a:pt x="13505" y="7451"/>
                  <a:pt x="13294" y="7551"/>
                  <a:pt x="13052" y="7551"/>
                </a:cubicBezTo>
                <a:lnTo>
                  <a:pt x="11471" y="7551"/>
                </a:lnTo>
                <a:lnTo>
                  <a:pt x="11471" y="9998"/>
                </a:lnTo>
                <a:lnTo>
                  <a:pt x="17541" y="9998"/>
                </a:lnTo>
                <a:cubicBezTo>
                  <a:pt x="17970" y="9998"/>
                  <a:pt x="18339" y="10177"/>
                  <a:pt x="18653" y="10539"/>
                </a:cubicBezTo>
                <a:cubicBezTo>
                  <a:pt x="18966" y="10900"/>
                  <a:pt x="19123" y="11344"/>
                  <a:pt x="19123" y="11869"/>
                </a:cubicBezTo>
                <a:lnTo>
                  <a:pt x="19123" y="14020"/>
                </a:lnTo>
                <a:lnTo>
                  <a:pt x="20709" y="14020"/>
                </a:lnTo>
                <a:close/>
                <a:moveTo>
                  <a:pt x="20709" y="14020"/>
                </a:move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lIns="0" tIns="0" rIns="0" bIns="0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45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4642025" y="4980748"/>
            <a:ext cx="309563" cy="257969"/>
          </a:xfrm>
          <a:custGeom>
            <a:avLst/>
            <a:gdLst>
              <a:gd name="T0" fmla="*/ 17746100 w 21600"/>
              <a:gd name="T1" fmla="*/ 5368360 h 21579"/>
              <a:gd name="T2" fmla="*/ 17432267 w 21600"/>
              <a:gd name="T3" fmla="*/ 6114950 h 21579"/>
              <a:gd name="T4" fmla="*/ 16647641 w 21600"/>
              <a:gd name="T5" fmla="*/ 6532835 h 21579"/>
              <a:gd name="T6" fmla="*/ 16647641 w 21600"/>
              <a:gd name="T7" fmla="*/ 9495689 h 21579"/>
              <a:gd name="T8" fmla="*/ 16209753 w 21600"/>
              <a:gd name="T9" fmla="*/ 10362876 h 21579"/>
              <a:gd name="T10" fmla="*/ 15165524 w 21600"/>
              <a:gd name="T11" fmla="*/ 10723595 h 21579"/>
              <a:gd name="T12" fmla="*/ 13586440 w 21600"/>
              <a:gd name="T13" fmla="*/ 9663173 h 21579"/>
              <a:gd name="T14" fmla="*/ 11597415 w 21600"/>
              <a:gd name="T15" fmla="*/ 8720528 h 21579"/>
              <a:gd name="T16" fmla="*/ 9407088 w 21600"/>
              <a:gd name="T17" fmla="*/ 7985392 h 21579"/>
              <a:gd name="T18" fmla="*/ 7220861 w 21600"/>
              <a:gd name="T19" fmla="*/ 7584649 h 21579"/>
              <a:gd name="T20" fmla="*/ 6547161 w 21600"/>
              <a:gd name="T21" fmla="*/ 7905368 h 21579"/>
              <a:gd name="T22" fmla="*/ 6190591 w 21600"/>
              <a:gd name="T23" fmla="*/ 8406696 h 21579"/>
              <a:gd name="T24" fmla="*/ 6170870 w 21600"/>
              <a:gd name="T25" fmla="*/ 8973775 h 21579"/>
              <a:gd name="T26" fmla="*/ 6529074 w 21600"/>
              <a:gd name="T27" fmla="*/ 9495689 h 21579"/>
              <a:gd name="T28" fmla="*/ 6307250 w 21600"/>
              <a:gd name="T29" fmla="*/ 10102792 h 21579"/>
              <a:gd name="T30" fmla="*/ 6504453 w 21600"/>
              <a:gd name="T31" fmla="*/ 10636135 h 21579"/>
              <a:gd name="T32" fmla="*/ 6981781 w 21600"/>
              <a:gd name="T33" fmla="*/ 11129478 h 21579"/>
              <a:gd name="T34" fmla="*/ 7616843 w 21600"/>
              <a:gd name="T35" fmla="*/ 11599365 h 21579"/>
              <a:gd name="T36" fmla="*/ 6947270 w 21600"/>
              <a:gd name="T37" fmla="*/ 12126420 h 21579"/>
              <a:gd name="T38" fmla="*/ 5925227 w 21600"/>
              <a:gd name="T39" fmla="*/ 12331083 h 21579"/>
              <a:gd name="T40" fmla="*/ 4861278 w 21600"/>
              <a:gd name="T41" fmla="*/ 12247042 h 21579"/>
              <a:gd name="T42" fmla="*/ 4044635 w 21600"/>
              <a:gd name="T43" fmla="*/ 11896629 h 21579"/>
              <a:gd name="T44" fmla="*/ 3658484 w 21600"/>
              <a:gd name="T45" fmla="*/ 10893374 h 21579"/>
              <a:gd name="T46" fmla="*/ 3312605 w 21600"/>
              <a:gd name="T47" fmla="*/ 9846103 h 21579"/>
              <a:gd name="T48" fmla="*/ 3177860 w 21600"/>
              <a:gd name="T49" fmla="*/ 8735400 h 21579"/>
              <a:gd name="T50" fmla="*/ 3409544 w 21600"/>
              <a:gd name="T51" fmla="*/ 7519497 h 21579"/>
              <a:gd name="T52" fmla="*/ 1482116 w 21600"/>
              <a:gd name="T53" fmla="*/ 7519497 h 21579"/>
              <a:gd name="T54" fmla="*/ 438719 w 21600"/>
              <a:gd name="T55" fmla="*/ 7158778 h 21579"/>
              <a:gd name="T56" fmla="*/ 0 w 21600"/>
              <a:gd name="T57" fmla="*/ 6283008 h 21579"/>
              <a:gd name="T58" fmla="*/ 0 w 21600"/>
              <a:gd name="T59" fmla="*/ 4444006 h 21579"/>
              <a:gd name="T60" fmla="*/ 432155 w 21600"/>
              <a:gd name="T61" fmla="*/ 3569957 h 21579"/>
              <a:gd name="T62" fmla="*/ 1482116 w 21600"/>
              <a:gd name="T63" fmla="*/ 3204098 h 21579"/>
              <a:gd name="T64" fmla="*/ 6287530 w 21600"/>
              <a:gd name="T65" fmla="*/ 3204098 h 21579"/>
              <a:gd name="T66" fmla="*/ 8647113 w 21600"/>
              <a:gd name="T67" fmla="*/ 2936004 h 21579"/>
              <a:gd name="T68" fmla="*/ 11100338 w 21600"/>
              <a:gd name="T69" fmla="*/ 2214567 h 21579"/>
              <a:gd name="T70" fmla="*/ 13369546 w 21600"/>
              <a:gd name="T71" fmla="*/ 1184463 h 21579"/>
              <a:gd name="T72" fmla="*/ 15165524 w 21600"/>
              <a:gd name="T73" fmla="*/ 0 h 21579"/>
              <a:gd name="T74" fmla="*/ 16209753 w 21600"/>
              <a:gd name="T75" fmla="*/ 362416 h 21579"/>
              <a:gd name="T76" fmla="*/ 16647641 w 21600"/>
              <a:gd name="T77" fmla="*/ 1238187 h 21579"/>
              <a:gd name="T78" fmla="*/ 16647641 w 21600"/>
              <a:gd name="T79" fmla="*/ 4192481 h 21579"/>
              <a:gd name="T80" fmla="*/ 17432267 w 21600"/>
              <a:gd name="T81" fmla="*/ 4613786 h 21579"/>
              <a:gd name="T82" fmla="*/ 17746100 w 21600"/>
              <a:gd name="T83" fmla="*/ 5368360 h 21579"/>
              <a:gd name="T84" fmla="*/ 15165524 w 21600"/>
              <a:gd name="T85" fmla="*/ 1632067 h 21579"/>
              <a:gd name="T86" fmla="*/ 13566720 w 21600"/>
              <a:gd name="T87" fmla="*/ 2544993 h 21579"/>
              <a:gd name="T88" fmla="*/ 11732132 w 21600"/>
              <a:gd name="T89" fmla="*/ 3335001 h 21579"/>
              <a:gd name="T90" fmla="*/ 9758700 w 21600"/>
              <a:gd name="T91" fmla="*/ 3957549 h 21579"/>
              <a:gd name="T92" fmla="*/ 7769675 w 21600"/>
              <a:gd name="T93" fmla="*/ 4346839 h 21579"/>
              <a:gd name="T94" fmla="*/ 7769675 w 21600"/>
              <a:gd name="T95" fmla="*/ 6387060 h 21579"/>
              <a:gd name="T96" fmla="*/ 9758700 w 21600"/>
              <a:gd name="T97" fmla="*/ 6780917 h 21579"/>
              <a:gd name="T98" fmla="*/ 11732132 w 21600"/>
              <a:gd name="T99" fmla="*/ 7406884 h 21579"/>
              <a:gd name="T100" fmla="*/ 13576580 w 21600"/>
              <a:gd name="T101" fmla="*/ 8202033 h 21579"/>
              <a:gd name="T102" fmla="*/ 15165524 w 21600"/>
              <a:gd name="T103" fmla="*/ 9101259 h 21579"/>
              <a:gd name="T104" fmla="*/ 15165524 w 21600"/>
              <a:gd name="T105" fmla="*/ 1632067 h 21579"/>
              <a:gd name="T106" fmla="*/ 15165524 w 21600"/>
              <a:gd name="T107" fmla="*/ 1632067 h 21579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21600" h="21579">
                <a:moveTo>
                  <a:pt x="21600" y="9391"/>
                </a:moveTo>
                <a:cubicBezTo>
                  <a:pt x="21600" y="9887"/>
                  <a:pt x="21473" y="10321"/>
                  <a:pt x="21218" y="10697"/>
                </a:cubicBezTo>
                <a:cubicBezTo>
                  <a:pt x="20963" y="11073"/>
                  <a:pt x="20648" y="11313"/>
                  <a:pt x="20263" y="11428"/>
                </a:cubicBezTo>
                <a:lnTo>
                  <a:pt x="20263" y="16611"/>
                </a:lnTo>
                <a:cubicBezTo>
                  <a:pt x="20263" y="17201"/>
                  <a:pt x="20087" y="17708"/>
                  <a:pt x="19730" y="18128"/>
                </a:cubicBezTo>
                <a:cubicBezTo>
                  <a:pt x="19375" y="18551"/>
                  <a:pt x="18951" y="18759"/>
                  <a:pt x="18459" y="18759"/>
                </a:cubicBezTo>
                <a:cubicBezTo>
                  <a:pt x="17928" y="18122"/>
                  <a:pt x="17286" y="17506"/>
                  <a:pt x="16537" y="16904"/>
                </a:cubicBezTo>
                <a:cubicBezTo>
                  <a:pt x="15786" y="16305"/>
                  <a:pt x="14980" y="15757"/>
                  <a:pt x="14116" y="15255"/>
                </a:cubicBezTo>
                <a:cubicBezTo>
                  <a:pt x="13254" y="14756"/>
                  <a:pt x="12363" y="14325"/>
                  <a:pt x="11450" y="13969"/>
                </a:cubicBezTo>
                <a:cubicBezTo>
                  <a:pt x="10537" y="13614"/>
                  <a:pt x="9648" y="13380"/>
                  <a:pt x="8789" y="13268"/>
                </a:cubicBezTo>
                <a:cubicBezTo>
                  <a:pt x="8453" y="13380"/>
                  <a:pt x="8179" y="13564"/>
                  <a:pt x="7969" y="13829"/>
                </a:cubicBezTo>
                <a:cubicBezTo>
                  <a:pt x="7758" y="14093"/>
                  <a:pt x="7614" y="14386"/>
                  <a:pt x="7535" y="14706"/>
                </a:cubicBezTo>
                <a:cubicBezTo>
                  <a:pt x="7457" y="15029"/>
                  <a:pt x="7450" y="15361"/>
                  <a:pt x="7511" y="15698"/>
                </a:cubicBezTo>
                <a:cubicBezTo>
                  <a:pt x="7575" y="16036"/>
                  <a:pt x="7719" y="16341"/>
                  <a:pt x="7947" y="16611"/>
                </a:cubicBezTo>
                <a:cubicBezTo>
                  <a:pt x="7751" y="16992"/>
                  <a:pt x="7660" y="17347"/>
                  <a:pt x="7677" y="17673"/>
                </a:cubicBezTo>
                <a:cubicBezTo>
                  <a:pt x="7692" y="17993"/>
                  <a:pt x="7773" y="18307"/>
                  <a:pt x="7917" y="18606"/>
                </a:cubicBezTo>
                <a:cubicBezTo>
                  <a:pt x="8059" y="18909"/>
                  <a:pt x="8255" y="19193"/>
                  <a:pt x="8498" y="19469"/>
                </a:cubicBezTo>
                <a:cubicBezTo>
                  <a:pt x="8737" y="19745"/>
                  <a:pt x="8997" y="20021"/>
                  <a:pt x="9271" y="20291"/>
                </a:cubicBezTo>
                <a:cubicBezTo>
                  <a:pt x="9114" y="20696"/>
                  <a:pt x="8843" y="21001"/>
                  <a:pt x="8456" y="21213"/>
                </a:cubicBezTo>
                <a:cubicBezTo>
                  <a:pt x="8069" y="21424"/>
                  <a:pt x="7655" y="21541"/>
                  <a:pt x="7212" y="21571"/>
                </a:cubicBezTo>
                <a:cubicBezTo>
                  <a:pt x="6772" y="21600"/>
                  <a:pt x="6341" y="21550"/>
                  <a:pt x="5917" y="21424"/>
                </a:cubicBezTo>
                <a:cubicBezTo>
                  <a:pt x="5496" y="21295"/>
                  <a:pt x="5163" y="21092"/>
                  <a:pt x="4923" y="20811"/>
                </a:cubicBezTo>
                <a:cubicBezTo>
                  <a:pt x="4781" y="20241"/>
                  <a:pt x="4625" y="19657"/>
                  <a:pt x="4453" y="19056"/>
                </a:cubicBezTo>
                <a:cubicBezTo>
                  <a:pt x="4282" y="18454"/>
                  <a:pt x="4140" y="17843"/>
                  <a:pt x="4032" y="17224"/>
                </a:cubicBezTo>
                <a:cubicBezTo>
                  <a:pt x="3922" y="16599"/>
                  <a:pt x="3868" y="15953"/>
                  <a:pt x="3868" y="15281"/>
                </a:cubicBezTo>
                <a:cubicBezTo>
                  <a:pt x="3868" y="14615"/>
                  <a:pt x="3961" y="13905"/>
                  <a:pt x="4150" y="13154"/>
                </a:cubicBezTo>
                <a:lnTo>
                  <a:pt x="1804" y="13154"/>
                </a:lnTo>
                <a:cubicBezTo>
                  <a:pt x="1312" y="13154"/>
                  <a:pt x="889" y="12945"/>
                  <a:pt x="534" y="12523"/>
                </a:cubicBezTo>
                <a:cubicBezTo>
                  <a:pt x="176" y="12100"/>
                  <a:pt x="0" y="11592"/>
                  <a:pt x="0" y="10991"/>
                </a:cubicBezTo>
                <a:lnTo>
                  <a:pt x="0" y="7774"/>
                </a:lnTo>
                <a:cubicBezTo>
                  <a:pt x="0" y="7184"/>
                  <a:pt x="176" y="6677"/>
                  <a:pt x="526" y="6245"/>
                </a:cubicBezTo>
                <a:cubicBezTo>
                  <a:pt x="879" y="5820"/>
                  <a:pt x="1305" y="5605"/>
                  <a:pt x="1804" y="5605"/>
                </a:cubicBezTo>
                <a:lnTo>
                  <a:pt x="7653" y="5605"/>
                </a:lnTo>
                <a:cubicBezTo>
                  <a:pt x="8551" y="5605"/>
                  <a:pt x="9509" y="5450"/>
                  <a:pt x="10525" y="5136"/>
                </a:cubicBezTo>
                <a:cubicBezTo>
                  <a:pt x="11541" y="4822"/>
                  <a:pt x="12537" y="4399"/>
                  <a:pt x="13511" y="3874"/>
                </a:cubicBezTo>
                <a:cubicBezTo>
                  <a:pt x="14488" y="3343"/>
                  <a:pt x="15409" y="2744"/>
                  <a:pt x="16273" y="2072"/>
                </a:cubicBezTo>
                <a:cubicBezTo>
                  <a:pt x="17135" y="1406"/>
                  <a:pt x="17864" y="713"/>
                  <a:pt x="18459" y="0"/>
                </a:cubicBezTo>
                <a:cubicBezTo>
                  <a:pt x="18951" y="0"/>
                  <a:pt x="19375" y="214"/>
                  <a:pt x="19730" y="634"/>
                </a:cubicBezTo>
                <a:cubicBezTo>
                  <a:pt x="20087" y="1057"/>
                  <a:pt x="20263" y="1567"/>
                  <a:pt x="20263" y="2166"/>
                </a:cubicBezTo>
                <a:lnTo>
                  <a:pt x="20263" y="7334"/>
                </a:lnTo>
                <a:cubicBezTo>
                  <a:pt x="20648" y="7446"/>
                  <a:pt x="20963" y="7692"/>
                  <a:pt x="21218" y="8071"/>
                </a:cubicBezTo>
                <a:cubicBezTo>
                  <a:pt x="21473" y="8455"/>
                  <a:pt x="21600" y="8895"/>
                  <a:pt x="21600" y="9391"/>
                </a:cubicBezTo>
                <a:moveTo>
                  <a:pt x="18459" y="2855"/>
                </a:moveTo>
                <a:cubicBezTo>
                  <a:pt x="17864" y="3407"/>
                  <a:pt x="17215" y="3941"/>
                  <a:pt x="16513" y="4452"/>
                </a:cubicBezTo>
                <a:cubicBezTo>
                  <a:pt x="15810" y="4963"/>
                  <a:pt x="15066" y="5423"/>
                  <a:pt x="14280" y="5834"/>
                </a:cubicBezTo>
                <a:cubicBezTo>
                  <a:pt x="13494" y="6245"/>
                  <a:pt x="12694" y="6609"/>
                  <a:pt x="11878" y="6923"/>
                </a:cubicBezTo>
                <a:cubicBezTo>
                  <a:pt x="11061" y="7237"/>
                  <a:pt x="10255" y="7463"/>
                  <a:pt x="9457" y="7604"/>
                </a:cubicBezTo>
                <a:lnTo>
                  <a:pt x="9457" y="11173"/>
                </a:lnTo>
                <a:cubicBezTo>
                  <a:pt x="10255" y="11325"/>
                  <a:pt x="11061" y="11554"/>
                  <a:pt x="11878" y="11862"/>
                </a:cubicBezTo>
                <a:cubicBezTo>
                  <a:pt x="12694" y="12170"/>
                  <a:pt x="13494" y="12537"/>
                  <a:pt x="14280" y="12957"/>
                </a:cubicBezTo>
                <a:cubicBezTo>
                  <a:pt x="15066" y="13379"/>
                  <a:pt x="15813" y="13843"/>
                  <a:pt x="16525" y="14348"/>
                </a:cubicBezTo>
                <a:cubicBezTo>
                  <a:pt x="17235" y="14856"/>
                  <a:pt x="17881" y="15381"/>
                  <a:pt x="18459" y="15921"/>
                </a:cubicBezTo>
                <a:lnTo>
                  <a:pt x="18459" y="2855"/>
                </a:lnTo>
                <a:close/>
                <a:moveTo>
                  <a:pt x="18459" y="2855"/>
                </a:move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lIns="0" tIns="0" rIns="0" bIns="0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45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7091032" y="5014211"/>
            <a:ext cx="260224" cy="260224"/>
          </a:xfrm>
          <a:custGeom>
            <a:avLst/>
            <a:gdLst>
              <a:gd name="T0" fmla="*/ 17746100 w 21600"/>
              <a:gd name="T1" fmla="*/ 3430927 h 21600"/>
              <a:gd name="T2" fmla="*/ 16421717 w 21600"/>
              <a:gd name="T3" fmla="*/ 17746100 h 21600"/>
              <a:gd name="T4" fmla="*/ 0 w 21600"/>
              <a:gd name="T5" fmla="*/ 16420886 h 21600"/>
              <a:gd name="T6" fmla="*/ 1324383 w 21600"/>
              <a:gd name="T7" fmla="*/ 2119672 h 21600"/>
              <a:gd name="T8" fmla="*/ 1880592 w 21600"/>
              <a:gd name="T9" fmla="*/ 1266053 h 21600"/>
              <a:gd name="T10" fmla="*/ 3941103 w 21600"/>
              <a:gd name="T11" fmla="*/ 0 h 21600"/>
              <a:gd name="T12" fmla="*/ 6008207 w 21600"/>
              <a:gd name="T13" fmla="*/ 1270152 h 21600"/>
              <a:gd name="T14" fmla="*/ 6682709 w 21600"/>
              <a:gd name="T15" fmla="*/ 2119672 h 21600"/>
              <a:gd name="T16" fmla="*/ 7162531 w 21600"/>
              <a:gd name="T17" fmla="*/ 629329 h 21600"/>
              <a:gd name="T18" fmla="*/ 9876190 w 21600"/>
              <a:gd name="T19" fmla="*/ 174989 h 21600"/>
              <a:gd name="T20" fmla="*/ 11065856 w 21600"/>
              <a:gd name="T21" fmla="*/ 1973432 h 21600"/>
              <a:gd name="T22" fmla="*/ 11619600 w 21600"/>
              <a:gd name="T23" fmla="*/ 1973432 h 21600"/>
              <a:gd name="T24" fmla="*/ 12780488 w 21600"/>
              <a:gd name="T25" fmla="*/ 174989 h 21600"/>
              <a:gd name="T26" fmla="*/ 15499078 w 21600"/>
              <a:gd name="T27" fmla="*/ 629329 h 21600"/>
              <a:gd name="T28" fmla="*/ 15978871 w 21600"/>
              <a:gd name="T29" fmla="*/ 2119672 h 21600"/>
              <a:gd name="T30" fmla="*/ 1791048 w 21600"/>
              <a:gd name="T31" fmla="*/ 6546330 h 21600"/>
              <a:gd name="T32" fmla="*/ 4984530 w 21600"/>
              <a:gd name="T33" fmla="*/ 6546330 h 21600"/>
              <a:gd name="T34" fmla="*/ 1791048 w 21600"/>
              <a:gd name="T35" fmla="*/ 12695043 h 21600"/>
              <a:gd name="T36" fmla="*/ 4984530 w 21600"/>
              <a:gd name="T37" fmla="*/ 13125536 h 21600"/>
              <a:gd name="T38" fmla="*/ 4984530 w 21600"/>
              <a:gd name="T39" fmla="*/ 15957517 h 21600"/>
              <a:gd name="T40" fmla="*/ 3943568 w 21600"/>
              <a:gd name="T41" fmla="*/ 5195663 h 21600"/>
              <a:gd name="T42" fmla="*/ 3943568 w 21600"/>
              <a:gd name="T43" fmla="*/ 1325214 h 21600"/>
              <a:gd name="T44" fmla="*/ 8655339 w 21600"/>
              <a:gd name="T45" fmla="*/ 6546330 h 21600"/>
              <a:gd name="T46" fmla="*/ 8655339 w 21600"/>
              <a:gd name="T47" fmla="*/ 9402158 h 21600"/>
              <a:gd name="T48" fmla="*/ 5428981 w 21600"/>
              <a:gd name="T49" fmla="*/ 9839215 h 21600"/>
              <a:gd name="T50" fmla="*/ 8655339 w 21600"/>
              <a:gd name="T51" fmla="*/ 9839215 h 21600"/>
              <a:gd name="T52" fmla="*/ 5428981 w 21600"/>
              <a:gd name="T53" fmla="*/ 15957517 h 21600"/>
              <a:gd name="T54" fmla="*/ 8030940 w 21600"/>
              <a:gd name="T55" fmla="*/ 4554008 h 21600"/>
              <a:gd name="T56" fmla="*/ 9521283 w 21600"/>
              <a:gd name="T57" fmla="*/ 5044493 h 21600"/>
              <a:gd name="T58" fmla="*/ 9521283 w 21600"/>
              <a:gd name="T59" fmla="*/ 1481314 h 21600"/>
              <a:gd name="T60" fmla="*/ 8030940 w 21600"/>
              <a:gd name="T61" fmla="*/ 1970967 h 21600"/>
              <a:gd name="T62" fmla="*/ 9098157 w 21600"/>
              <a:gd name="T63" fmla="*/ 6546330 h 21600"/>
              <a:gd name="T64" fmla="*/ 12312189 w 21600"/>
              <a:gd name="T65" fmla="*/ 6546330 h 21600"/>
              <a:gd name="T66" fmla="*/ 9098157 w 21600"/>
              <a:gd name="T67" fmla="*/ 12695043 h 21600"/>
              <a:gd name="T68" fmla="*/ 12312189 w 21600"/>
              <a:gd name="T69" fmla="*/ 13125536 h 21600"/>
              <a:gd name="T70" fmla="*/ 12312189 w 21600"/>
              <a:gd name="T71" fmla="*/ 15957517 h 21600"/>
              <a:gd name="T72" fmla="*/ 12752542 w 21600"/>
              <a:gd name="T73" fmla="*/ 6546330 h 21600"/>
              <a:gd name="T74" fmla="*/ 15957517 w 21600"/>
              <a:gd name="T75" fmla="*/ 6546330 h 21600"/>
              <a:gd name="T76" fmla="*/ 12752542 w 21600"/>
              <a:gd name="T77" fmla="*/ 12695043 h 21600"/>
              <a:gd name="T78" fmla="*/ 15957517 w 21600"/>
              <a:gd name="T79" fmla="*/ 13125536 h 21600"/>
              <a:gd name="T80" fmla="*/ 15957517 w 21600"/>
              <a:gd name="T81" fmla="*/ 15957517 h 21600"/>
              <a:gd name="T82" fmla="*/ 13807462 w 21600"/>
              <a:gd name="T83" fmla="*/ 5195663 h 21600"/>
              <a:gd name="T84" fmla="*/ 13807462 w 21600"/>
              <a:gd name="T85" fmla="*/ 1325214 h 21600"/>
              <a:gd name="T86" fmla="*/ 12946448 w 21600"/>
              <a:gd name="T87" fmla="*/ 4554008 h 21600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1600" h="21600">
                <a:moveTo>
                  <a:pt x="19988" y="2580"/>
                </a:moveTo>
                <a:cubicBezTo>
                  <a:pt x="20420" y="2580"/>
                  <a:pt x="20794" y="2736"/>
                  <a:pt x="21116" y="3053"/>
                </a:cubicBezTo>
                <a:cubicBezTo>
                  <a:pt x="21439" y="3372"/>
                  <a:pt x="21600" y="3744"/>
                  <a:pt x="21600" y="4176"/>
                </a:cubicBezTo>
                <a:lnTo>
                  <a:pt x="21600" y="19987"/>
                </a:lnTo>
                <a:cubicBezTo>
                  <a:pt x="21600" y="20419"/>
                  <a:pt x="21439" y="20797"/>
                  <a:pt x="21116" y="21116"/>
                </a:cubicBezTo>
                <a:cubicBezTo>
                  <a:pt x="20794" y="21439"/>
                  <a:pt x="20420" y="21600"/>
                  <a:pt x="19988" y="21600"/>
                </a:cubicBezTo>
                <a:lnTo>
                  <a:pt x="1612" y="21600"/>
                </a:lnTo>
                <a:cubicBezTo>
                  <a:pt x="1180" y="21600"/>
                  <a:pt x="806" y="21439"/>
                  <a:pt x="484" y="21116"/>
                </a:cubicBezTo>
                <a:cubicBezTo>
                  <a:pt x="161" y="20797"/>
                  <a:pt x="0" y="20419"/>
                  <a:pt x="0" y="19987"/>
                </a:cubicBezTo>
                <a:lnTo>
                  <a:pt x="0" y="4176"/>
                </a:lnTo>
                <a:cubicBezTo>
                  <a:pt x="0" y="3744"/>
                  <a:pt x="161" y="3372"/>
                  <a:pt x="484" y="3053"/>
                </a:cubicBezTo>
                <a:cubicBezTo>
                  <a:pt x="806" y="2736"/>
                  <a:pt x="1180" y="2580"/>
                  <a:pt x="1612" y="2580"/>
                </a:cubicBezTo>
                <a:lnTo>
                  <a:pt x="2151" y="2580"/>
                </a:lnTo>
                <a:lnTo>
                  <a:pt x="2151" y="2402"/>
                </a:lnTo>
                <a:cubicBezTo>
                  <a:pt x="2151" y="2117"/>
                  <a:pt x="2197" y="1829"/>
                  <a:pt x="2289" y="1541"/>
                </a:cubicBezTo>
                <a:cubicBezTo>
                  <a:pt x="2381" y="1250"/>
                  <a:pt x="2531" y="991"/>
                  <a:pt x="2738" y="766"/>
                </a:cubicBezTo>
                <a:cubicBezTo>
                  <a:pt x="2943" y="542"/>
                  <a:pt x="3216" y="360"/>
                  <a:pt x="3556" y="213"/>
                </a:cubicBezTo>
                <a:cubicBezTo>
                  <a:pt x="3896" y="75"/>
                  <a:pt x="4310" y="0"/>
                  <a:pt x="4797" y="0"/>
                </a:cubicBezTo>
                <a:cubicBezTo>
                  <a:pt x="5283" y="0"/>
                  <a:pt x="5698" y="75"/>
                  <a:pt x="6038" y="213"/>
                </a:cubicBezTo>
                <a:cubicBezTo>
                  <a:pt x="6378" y="360"/>
                  <a:pt x="6651" y="542"/>
                  <a:pt x="6858" y="766"/>
                </a:cubicBezTo>
                <a:cubicBezTo>
                  <a:pt x="7063" y="991"/>
                  <a:pt x="7215" y="1256"/>
                  <a:pt x="7313" y="1546"/>
                </a:cubicBezTo>
                <a:cubicBezTo>
                  <a:pt x="7411" y="1840"/>
                  <a:pt x="7457" y="2125"/>
                  <a:pt x="7457" y="2402"/>
                </a:cubicBezTo>
                <a:lnTo>
                  <a:pt x="7457" y="2580"/>
                </a:lnTo>
                <a:lnTo>
                  <a:pt x="8134" y="2580"/>
                </a:lnTo>
                <a:lnTo>
                  <a:pt x="8134" y="2402"/>
                </a:lnTo>
                <a:cubicBezTo>
                  <a:pt x="8134" y="2117"/>
                  <a:pt x="8180" y="1829"/>
                  <a:pt x="8269" y="1541"/>
                </a:cubicBezTo>
                <a:cubicBezTo>
                  <a:pt x="8364" y="1250"/>
                  <a:pt x="8511" y="991"/>
                  <a:pt x="8718" y="766"/>
                </a:cubicBezTo>
                <a:cubicBezTo>
                  <a:pt x="8926" y="541"/>
                  <a:pt x="9199" y="360"/>
                  <a:pt x="9539" y="213"/>
                </a:cubicBezTo>
                <a:cubicBezTo>
                  <a:pt x="9879" y="75"/>
                  <a:pt x="10293" y="0"/>
                  <a:pt x="10780" y="0"/>
                </a:cubicBezTo>
                <a:cubicBezTo>
                  <a:pt x="11266" y="0"/>
                  <a:pt x="11678" y="75"/>
                  <a:pt x="12021" y="213"/>
                </a:cubicBezTo>
                <a:cubicBezTo>
                  <a:pt x="12361" y="360"/>
                  <a:pt x="12637" y="542"/>
                  <a:pt x="12853" y="766"/>
                </a:cubicBezTo>
                <a:cubicBezTo>
                  <a:pt x="13069" y="991"/>
                  <a:pt x="13227" y="1256"/>
                  <a:pt x="13322" y="1546"/>
                </a:cubicBezTo>
                <a:cubicBezTo>
                  <a:pt x="13417" y="1840"/>
                  <a:pt x="13469" y="2125"/>
                  <a:pt x="13469" y="2402"/>
                </a:cubicBezTo>
                <a:lnTo>
                  <a:pt x="13469" y="2580"/>
                </a:lnTo>
                <a:lnTo>
                  <a:pt x="14143" y="2580"/>
                </a:lnTo>
                <a:lnTo>
                  <a:pt x="14143" y="2402"/>
                </a:lnTo>
                <a:cubicBezTo>
                  <a:pt x="14143" y="2117"/>
                  <a:pt x="14192" y="1829"/>
                  <a:pt x="14287" y="1541"/>
                </a:cubicBezTo>
                <a:cubicBezTo>
                  <a:pt x="14385" y="1250"/>
                  <a:pt x="14534" y="991"/>
                  <a:pt x="14742" y="766"/>
                </a:cubicBezTo>
                <a:cubicBezTo>
                  <a:pt x="14949" y="541"/>
                  <a:pt x="15220" y="360"/>
                  <a:pt x="15556" y="213"/>
                </a:cubicBezTo>
                <a:cubicBezTo>
                  <a:pt x="15890" y="75"/>
                  <a:pt x="16305" y="0"/>
                  <a:pt x="16803" y="0"/>
                </a:cubicBezTo>
                <a:cubicBezTo>
                  <a:pt x="17290" y="0"/>
                  <a:pt x="17704" y="75"/>
                  <a:pt x="18044" y="213"/>
                </a:cubicBezTo>
                <a:cubicBezTo>
                  <a:pt x="18384" y="360"/>
                  <a:pt x="18657" y="541"/>
                  <a:pt x="18865" y="766"/>
                </a:cubicBezTo>
                <a:cubicBezTo>
                  <a:pt x="19069" y="991"/>
                  <a:pt x="19219" y="1256"/>
                  <a:pt x="19311" y="1546"/>
                </a:cubicBezTo>
                <a:cubicBezTo>
                  <a:pt x="19403" y="1840"/>
                  <a:pt x="19449" y="2125"/>
                  <a:pt x="19449" y="2402"/>
                </a:cubicBezTo>
                <a:lnTo>
                  <a:pt x="19449" y="2580"/>
                </a:lnTo>
                <a:lnTo>
                  <a:pt x="19988" y="2580"/>
                </a:lnTo>
                <a:close/>
                <a:moveTo>
                  <a:pt x="6067" y="7968"/>
                </a:moveTo>
                <a:lnTo>
                  <a:pt x="2180" y="7968"/>
                </a:lnTo>
                <a:lnTo>
                  <a:pt x="2180" y="11444"/>
                </a:lnTo>
                <a:lnTo>
                  <a:pt x="6067" y="11444"/>
                </a:lnTo>
                <a:lnTo>
                  <a:pt x="6067" y="7968"/>
                </a:lnTo>
                <a:close/>
                <a:moveTo>
                  <a:pt x="6067" y="11976"/>
                </a:moveTo>
                <a:lnTo>
                  <a:pt x="2180" y="11976"/>
                </a:lnTo>
                <a:lnTo>
                  <a:pt x="2180" y="15452"/>
                </a:lnTo>
                <a:lnTo>
                  <a:pt x="6067" y="15452"/>
                </a:lnTo>
                <a:lnTo>
                  <a:pt x="6067" y="11976"/>
                </a:lnTo>
                <a:close/>
                <a:moveTo>
                  <a:pt x="6067" y="15976"/>
                </a:moveTo>
                <a:lnTo>
                  <a:pt x="2180" y="15976"/>
                </a:lnTo>
                <a:lnTo>
                  <a:pt x="2180" y="19423"/>
                </a:lnTo>
                <a:lnTo>
                  <a:pt x="6067" y="19423"/>
                </a:lnTo>
                <a:lnTo>
                  <a:pt x="6067" y="15976"/>
                </a:lnTo>
                <a:close/>
                <a:moveTo>
                  <a:pt x="3755" y="5543"/>
                </a:moveTo>
                <a:cubicBezTo>
                  <a:pt x="3755" y="6068"/>
                  <a:pt x="4103" y="6324"/>
                  <a:pt x="4800" y="6324"/>
                </a:cubicBezTo>
                <a:cubicBezTo>
                  <a:pt x="5499" y="6324"/>
                  <a:pt x="5848" y="6068"/>
                  <a:pt x="5848" y="5543"/>
                </a:cubicBezTo>
                <a:lnTo>
                  <a:pt x="5848" y="2399"/>
                </a:lnTo>
                <a:cubicBezTo>
                  <a:pt x="5848" y="1878"/>
                  <a:pt x="5499" y="1613"/>
                  <a:pt x="4800" y="1613"/>
                </a:cubicBezTo>
                <a:cubicBezTo>
                  <a:pt x="4103" y="1613"/>
                  <a:pt x="3755" y="1878"/>
                  <a:pt x="3755" y="2399"/>
                </a:cubicBezTo>
                <a:lnTo>
                  <a:pt x="3755" y="5543"/>
                </a:lnTo>
                <a:close/>
                <a:moveTo>
                  <a:pt x="10535" y="7968"/>
                </a:moveTo>
                <a:lnTo>
                  <a:pt x="6608" y="7968"/>
                </a:lnTo>
                <a:lnTo>
                  <a:pt x="6608" y="11444"/>
                </a:lnTo>
                <a:lnTo>
                  <a:pt x="10535" y="11444"/>
                </a:lnTo>
                <a:lnTo>
                  <a:pt x="10535" y="7968"/>
                </a:lnTo>
                <a:close/>
                <a:moveTo>
                  <a:pt x="10535" y="11976"/>
                </a:moveTo>
                <a:lnTo>
                  <a:pt x="6608" y="11976"/>
                </a:lnTo>
                <a:lnTo>
                  <a:pt x="6608" y="15452"/>
                </a:lnTo>
                <a:lnTo>
                  <a:pt x="10535" y="15452"/>
                </a:lnTo>
                <a:lnTo>
                  <a:pt x="10535" y="11976"/>
                </a:lnTo>
                <a:close/>
                <a:moveTo>
                  <a:pt x="10535" y="15976"/>
                </a:moveTo>
                <a:lnTo>
                  <a:pt x="6608" y="15976"/>
                </a:lnTo>
                <a:lnTo>
                  <a:pt x="6608" y="19423"/>
                </a:lnTo>
                <a:lnTo>
                  <a:pt x="10535" y="19423"/>
                </a:lnTo>
                <a:lnTo>
                  <a:pt x="10535" y="15976"/>
                </a:lnTo>
                <a:close/>
                <a:moveTo>
                  <a:pt x="9775" y="5543"/>
                </a:moveTo>
                <a:cubicBezTo>
                  <a:pt x="9775" y="5826"/>
                  <a:pt x="9850" y="6027"/>
                  <a:pt x="9997" y="6145"/>
                </a:cubicBezTo>
                <a:cubicBezTo>
                  <a:pt x="10144" y="6269"/>
                  <a:pt x="10406" y="6324"/>
                  <a:pt x="10783" y="6324"/>
                </a:cubicBezTo>
                <a:cubicBezTo>
                  <a:pt x="11160" y="6324"/>
                  <a:pt x="11428" y="6263"/>
                  <a:pt x="11589" y="6140"/>
                </a:cubicBezTo>
                <a:cubicBezTo>
                  <a:pt x="11750" y="6016"/>
                  <a:pt x="11831" y="5820"/>
                  <a:pt x="11831" y="5544"/>
                </a:cubicBezTo>
                <a:lnTo>
                  <a:pt x="11831" y="2399"/>
                </a:lnTo>
                <a:cubicBezTo>
                  <a:pt x="11831" y="2128"/>
                  <a:pt x="11750" y="1933"/>
                  <a:pt x="11589" y="1803"/>
                </a:cubicBezTo>
                <a:cubicBezTo>
                  <a:pt x="11428" y="1673"/>
                  <a:pt x="11160" y="1613"/>
                  <a:pt x="10783" y="1613"/>
                </a:cubicBezTo>
                <a:cubicBezTo>
                  <a:pt x="10406" y="1613"/>
                  <a:pt x="10144" y="1679"/>
                  <a:pt x="9997" y="1814"/>
                </a:cubicBezTo>
                <a:cubicBezTo>
                  <a:pt x="9850" y="1944"/>
                  <a:pt x="9775" y="2140"/>
                  <a:pt x="9775" y="2399"/>
                </a:cubicBezTo>
                <a:lnTo>
                  <a:pt x="9775" y="5543"/>
                </a:lnTo>
                <a:close/>
                <a:moveTo>
                  <a:pt x="14986" y="7968"/>
                </a:moveTo>
                <a:lnTo>
                  <a:pt x="11074" y="7968"/>
                </a:lnTo>
                <a:lnTo>
                  <a:pt x="11074" y="11444"/>
                </a:lnTo>
                <a:lnTo>
                  <a:pt x="14986" y="11444"/>
                </a:lnTo>
                <a:lnTo>
                  <a:pt x="14986" y="7968"/>
                </a:lnTo>
                <a:close/>
                <a:moveTo>
                  <a:pt x="14986" y="11976"/>
                </a:moveTo>
                <a:lnTo>
                  <a:pt x="11074" y="11976"/>
                </a:lnTo>
                <a:lnTo>
                  <a:pt x="11074" y="15452"/>
                </a:lnTo>
                <a:lnTo>
                  <a:pt x="14986" y="15452"/>
                </a:lnTo>
                <a:lnTo>
                  <a:pt x="14986" y="11976"/>
                </a:lnTo>
                <a:close/>
                <a:moveTo>
                  <a:pt x="14986" y="15976"/>
                </a:moveTo>
                <a:lnTo>
                  <a:pt x="11074" y="15976"/>
                </a:lnTo>
                <a:lnTo>
                  <a:pt x="11074" y="19423"/>
                </a:lnTo>
                <a:lnTo>
                  <a:pt x="14986" y="19423"/>
                </a:lnTo>
                <a:lnTo>
                  <a:pt x="14986" y="15976"/>
                </a:lnTo>
                <a:close/>
                <a:moveTo>
                  <a:pt x="19423" y="7968"/>
                </a:moveTo>
                <a:lnTo>
                  <a:pt x="15522" y="7968"/>
                </a:lnTo>
                <a:lnTo>
                  <a:pt x="15522" y="11444"/>
                </a:lnTo>
                <a:lnTo>
                  <a:pt x="19423" y="11444"/>
                </a:lnTo>
                <a:lnTo>
                  <a:pt x="19423" y="7968"/>
                </a:lnTo>
                <a:close/>
                <a:moveTo>
                  <a:pt x="19423" y="11976"/>
                </a:moveTo>
                <a:lnTo>
                  <a:pt x="15522" y="11976"/>
                </a:lnTo>
                <a:lnTo>
                  <a:pt x="15522" y="15452"/>
                </a:lnTo>
                <a:lnTo>
                  <a:pt x="19423" y="15452"/>
                </a:lnTo>
                <a:lnTo>
                  <a:pt x="19423" y="11976"/>
                </a:lnTo>
                <a:close/>
                <a:moveTo>
                  <a:pt x="19423" y="15976"/>
                </a:moveTo>
                <a:lnTo>
                  <a:pt x="15522" y="15976"/>
                </a:lnTo>
                <a:lnTo>
                  <a:pt x="15522" y="19423"/>
                </a:lnTo>
                <a:lnTo>
                  <a:pt x="19423" y="19423"/>
                </a:lnTo>
                <a:lnTo>
                  <a:pt x="19423" y="15976"/>
                </a:lnTo>
                <a:close/>
                <a:moveTo>
                  <a:pt x="15758" y="5543"/>
                </a:moveTo>
                <a:cubicBezTo>
                  <a:pt x="15758" y="6068"/>
                  <a:pt x="16106" y="6324"/>
                  <a:pt x="16806" y="6324"/>
                </a:cubicBezTo>
                <a:cubicBezTo>
                  <a:pt x="17503" y="6324"/>
                  <a:pt x="17848" y="6068"/>
                  <a:pt x="17840" y="5543"/>
                </a:cubicBezTo>
                <a:lnTo>
                  <a:pt x="17840" y="2399"/>
                </a:lnTo>
                <a:cubicBezTo>
                  <a:pt x="17840" y="1878"/>
                  <a:pt x="17494" y="1613"/>
                  <a:pt x="16806" y="1613"/>
                </a:cubicBezTo>
                <a:cubicBezTo>
                  <a:pt x="16106" y="1613"/>
                  <a:pt x="15758" y="1878"/>
                  <a:pt x="15758" y="2399"/>
                </a:cubicBezTo>
                <a:lnTo>
                  <a:pt x="15758" y="5543"/>
                </a:lnTo>
                <a:close/>
                <a:moveTo>
                  <a:pt x="15758" y="5543"/>
                </a:move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lIns="0" tIns="0" rIns="0" bIns="0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45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5768356" y="1974817"/>
            <a:ext cx="516732" cy="519907"/>
          </a:xfrm>
          <a:custGeom>
            <a:avLst/>
            <a:gdLst>
              <a:gd name="T0" fmla="*/ 46322239 w 19679"/>
              <a:gd name="T1" fmla="*/ 8046332 h 19679"/>
              <a:gd name="T2" fmla="*/ 46322239 w 19679"/>
              <a:gd name="T3" fmla="*/ 46893247 h 19679"/>
              <a:gd name="T4" fmla="*/ 7948354 w 19679"/>
              <a:gd name="T5" fmla="*/ 46893247 h 19679"/>
              <a:gd name="T6" fmla="*/ 7948354 w 19679"/>
              <a:gd name="T7" fmla="*/ 8046332 h 19679"/>
              <a:gd name="T8" fmla="*/ 46322239 w 19679"/>
              <a:gd name="T9" fmla="*/ 8046332 h 19679"/>
              <a:gd name="T10" fmla="*/ 46322239 w 19679"/>
              <a:gd name="T11" fmla="*/ 8046332 h 19679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  <a:moveTo>
                  <a:pt x="16796" y="2882"/>
                </a:moveTo>
              </a:path>
            </a:pathLst>
          </a:custGeom>
          <a:solidFill>
            <a:srgbClr val="D1E601"/>
          </a:solidFill>
          <a:ln w="63500" cap="flat">
            <a:noFill/>
            <a:prstDash val="solid"/>
            <a:bevel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45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>
            <a:off x="7149481" y="2635217"/>
            <a:ext cx="516732" cy="519907"/>
          </a:xfrm>
          <a:custGeom>
            <a:avLst/>
            <a:gdLst>
              <a:gd name="T0" fmla="*/ 46322239 w 19679"/>
              <a:gd name="T1" fmla="*/ 8046332 h 19679"/>
              <a:gd name="T2" fmla="*/ 46322239 w 19679"/>
              <a:gd name="T3" fmla="*/ 46893247 h 19679"/>
              <a:gd name="T4" fmla="*/ 7948354 w 19679"/>
              <a:gd name="T5" fmla="*/ 46893247 h 19679"/>
              <a:gd name="T6" fmla="*/ 7948354 w 19679"/>
              <a:gd name="T7" fmla="*/ 8046332 h 19679"/>
              <a:gd name="T8" fmla="*/ 46322239 w 19679"/>
              <a:gd name="T9" fmla="*/ 8046332 h 19679"/>
              <a:gd name="T10" fmla="*/ 46322239 w 19679"/>
              <a:gd name="T11" fmla="*/ 8046332 h 19679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  <a:moveTo>
                  <a:pt x="16796" y="2882"/>
                </a:moveTo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63500" cap="flat">
            <a:noFill/>
            <a:prstDash val="solid"/>
            <a:bevel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45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>
            <a:off x="4053063" y="3801236"/>
            <a:ext cx="516731" cy="520700"/>
          </a:xfrm>
          <a:custGeom>
            <a:avLst/>
            <a:gdLst>
              <a:gd name="T0" fmla="*/ 46322142 w 19679"/>
              <a:gd name="T1" fmla="*/ 8070943 h 19679"/>
              <a:gd name="T2" fmla="*/ 46322142 w 19679"/>
              <a:gd name="T3" fmla="*/ 47036470 h 19679"/>
              <a:gd name="T4" fmla="*/ 7948346 w 19679"/>
              <a:gd name="T5" fmla="*/ 47036470 h 19679"/>
              <a:gd name="T6" fmla="*/ 7948346 w 19679"/>
              <a:gd name="T7" fmla="*/ 8070943 h 19679"/>
              <a:gd name="T8" fmla="*/ 46322142 w 19679"/>
              <a:gd name="T9" fmla="*/ 8070943 h 19679"/>
              <a:gd name="T10" fmla="*/ 46322142 w 19679"/>
              <a:gd name="T11" fmla="*/ 8070943 h 19679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  <a:moveTo>
                  <a:pt x="16796" y="2882"/>
                </a:moveTo>
              </a:path>
            </a:pathLst>
          </a:custGeom>
          <a:solidFill>
            <a:srgbClr val="D1E601"/>
          </a:solidFill>
          <a:ln w="63500" cap="flat">
            <a:noFill/>
            <a:prstDash val="solid"/>
            <a:bevel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45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7511431" y="3801236"/>
            <a:ext cx="516732" cy="520700"/>
          </a:xfrm>
          <a:custGeom>
            <a:avLst/>
            <a:gdLst>
              <a:gd name="T0" fmla="*/ 46322239 w 19679"/>
              <a:gd name="T1" fmla="*/ 8070943 h 19679"/>
              <a:gd name="T2" fmla="*/ 46322239 w 19679"/>
              <a:gd name="T3" fmla="*/ 47036470 h 19679"/>
              <a:gd name="T4" fmla="*/ 7948354 w 19679"/>
              <a:gd name="T5" fmla="*/ 47036470 h 19679"/>
              <a:gd name="T6" fmla="*/ 7948354 w 19679"/>
              <a:gd name="T7" fmla="*/ 8070943 h 19679"/>
              <a:gd name="T8" fmla="*/ 46322239 w 19679"/>
              <a:gd name="T9" fmla="*/ 8070943 h 19679"/>
              <a:gd name="T10" fmla="*/ 46322239 w 19679"/>
              <a:gd name="T11" fmla="*/ 8070943 h 19679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  <a:moveTo>
                  <a:pt x="16796" y="2882"/>
                </a:moveTo>
              </a:path>
            </a:pathLst>
          </a:custGeom>
          <a:solidFill>
            <a:srgbClr val="D1E601"/>
          </a:solidFill>
          <a:ln w="63500" cap="flat">
            <a:noFill/>
            <a:prstDash val="solid"/>
            <a:bevel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45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>
            <a:off x="4482481" y="2508217"/>
            <a:ext cx="516732" cy="519907"/>
          </a:xfrm>
          <a:custGeom>
            <a:avLst/>
            <a:gdLst>
              <a:gd name="T0" fmla="*/ 46322239 w 19679"/>
              <a:gd name="T1" fmla="*/ 8046332 h 19679"/>
              <a:gd name="T2" fmla="*/ 46322239 w 19679"/>
              <a:gd name="T3" fmla="*/ 46893247 h 19679"/>
              <a:gd name="T4" fmla="*/ 7948354 w 19679"/>
              <a:gd name="T5" fmla="*/ 46893247 h 19679"/>
              <a:gd name="T6" fmla="*/ 7948354 w 19679"/>
              <a:gd name="T7" fmla="*/ 8046332 h 19679"/>
              <a:gd name="T8" fmla="*/ 46322239 w 19679"/>
              <a:gd name="T9" fmla="*/ 8046332 h 19679"/>
              <a:gd name="T10" fmla="*/ 46322239 w 19679"/>
              <a:gd name="T11" fmla="*/ 8046332 h 19679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9679" h="19679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  <a:moveTo>
                  <a:pt x="16796" y="2882"/>
                </a:moveTo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63500" cap="flat">
            <a:noFill/>
            <a:prstDash val="solid"/>
            <a:bevel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45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>
            <a:spLocks/>
          </p:cNvSpPr>
          <p:nvPr/>
        </p:nvSpPr>
        <p:spPr bwMode="auto">
          <a:xfrm>
            <a:off x="5873131" y="2089911"/>
            <a:ext cx="309563" cy="257969"/>
          </a:xfrm>
          <a:custGeom>
            <a:avLst/>
            <a:gdLst>
              <a:gd name="T0" fmla="*/ 17529206 w 21600"/>
              <a:gd name="T1" fmla="*/ 8178127 h 21600"/>
              <a:gd name="T2" fmla="*/ 17746100 w 21600"/>
              <a:gd name="T3" fmla="*/ 11698346 h 21600"/>
              <a:gd name="T4" fmla="*/ 17014071 w 21600"/>
              <a:gd name="T5" fmla="*/ 12323657 h 21600"/>
              <a:gd name="T6" fmla="*/ 12787052 w 21600"/>
              <a:gd name="T7" fmla="*/ 12144512 h 21600"/>
              <a:gd name="T8" fmla="*/ 12583286 w 21600"/>
              <a:gd name="T9" fmla="*/ 8624269 h 21600"/>
              <a:gd name="T10" fmla="*/ 13307920 w 21600"/>
              <a:gd name="T11" fmla="*/ 7998958 h 21600"/>
              <a:gd name="T12" fmla="*/ 14615076 w 21600"/>
              <a:gd name="T13" fmla="*/ 6771745 h 21600"/>
              <a:gd name="T14" fmla="*/ 9425977 w 21600"/>
              <a:gd name="T15" fmla="*/ 6619400 h 21600"/>
              <a:gd name="T16" fmla="*/ 10724879 w 21600"/>
              <a:gd name="T17" fmla="*/ 7998958 h 21600"/>
              <a:gd name="T18" fmla="*/ 11456908 w 21600"/>
              <a:gd name="T19" fmla="*/ 8624269 h 21600"/>
              <a:gd name="T20" fmla="*/ 11240014 w 21600"/>
              <a:gd name="T21" fmla="*/ 12144512 h 21600"/>
              <a:gd name="T22" fmla="*/ 7018756 w 21600"/>
              <a:gd name="T23" fmla="*/ 12323657 h 21600"/>
              <a:gd name="T24" fmla="*/ 6286727 w 21600"/>
              <a:gd name="T25" fmla="*/ 11698346 h 21600"/>
              <a:gd name="T26" fmla="*/ 6501988 w 21600"/>
              <a:gd name="T27" fmla="*/ 8178127 h 21600"/>
              <a:gd name="T28" fmla="*/ 8317658 w 21600"/>
              <a:gd name="T29" fmla="*/ 7998958 h 21600"/>
              <a:gd name="T30" fmla="*/ 3332326 w 21600"/>
              <a:gd name="T31" fmla="*/ 6619400 h 21600"/>
              <a:gd name="T32" fmla="*/ 3139250 w 21600"/>
              <a:gd name="T33" fmla="*/ 7998958 h 21600"/>
              <a:gd name="T34" fmla="*/ 4973838 w 21600"/>
              <a:gd name="T35" fmla="*/ 8178127 h 21600"/>
              <a:gd name="T36" fmla="*/ 5189099 w 21600"/>
              <a:gd name="T37" fmla="*/ 11698346 h 21600"/>
              <a:gd name="T38" fmla="*/ 4438180 w 21600"/>
              <a:gd name="T39" fmla="*/ 12323657 h 21600"/>
              <a:gd name="T40" fmla="*/ 215261 w 21600"/>
              <a:gd name="T41" fmla="*/ 12144512 h 21600"/>
              <a:gd name="T42" fmla="*/ 0 w 21600"/>
              <a:gd name="T43" fmla="*/ 8624269 h 21600"/>
              <a:gd name="T44" fmla="*/ 750087 w 21600"/>
              <a:gd name="T45" fmla="*/ 7998958 h 21600"/>
              <a:gd name="T46" fmla="*/ 2030931 w 21600"/>
              <a:gd name="T47" fmla="*/ 6771745 h 21600"/>
              <a:gd name="T48" fmla="*/ 3330692 w 21600"/>
              <a:gd name="T49" fmla="*/ 5704257 h 21600"/>
              <a:gd name="T50" fmla="*/ 8316024 w 21600"/>
              <a:gd name="T51" fmla="*/ 4308146 h 21600"/>
              <a:gd name="T52" fmla="*/ 6500325 w 21600"/>
              <a:gd name="T53" fmla="*/ 4135283 h 21600"/>
              <a:gd name="T54" fmla="*/ 6285065 w 21600"/>
              <a:gd name="T55" fmla="*/ 608185 h 21600"/>
              <a:gd name="T56" fmla="*/ 7017094 w 21600"/>
              <a:gd name="T57" fmla="*/ 0 h 21600"/>
              <a:gd name="T58" fmla="*/ 11238380 w 21600"/>
              <a:gd name="T59" fmla="*/ 179145 h 21600"/>
              <a:gd name="T60" fmla="*/ 11455274 w 21600"/>
              <a:gd name="T61" fmla="*/ 3699388 h 21600"/>
              <a:gd name="T62" fmla="*/ 10723245 w 21600"/>
              <a:gd name="T63" fmla="*/ 4308146 h 21600"/>
              <a:gd name="T64" fmla="*/ 9424344 w 21600"/>
              <a:gd name="T65" fmla="*/ 5704257 h 21600"/>
              <a:gd name="T66" fmla="*/ 15324920 w 21600"/>
              <a:gd name="T67" fmla="*/ 6012911 h 21600"/>
              <a:gd name="T68" fmla="*/ 15711042 w 21600"/>
              <a:gd name="T69" fmla="*/ 7998958 h 21600"/>
              <a:gd name="T70" fmla="*/ 17014071 w 21600"/>
              <a:gd name="T71" fmla="*/ 7998958 h 2160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1600" h="21600">
                <a:moveTo>
                  <a:pt x="20709" y="14020"/>
                </a:moveTo>
                <a:cubicBezTo>
                  <a:pt x="20951" y="14020"/>
                  <a:pt x="21162" y="14126"/>
                  <a:pt x="21336" y="14334"/>
                </a:cubicBezTo>
                <a:cubicBezTo>
                  <a:pt x="21512" y="14549"/>
                  <a:pt x="21600" y="14810"/>
                  <a:pt x="21600" y="15116"/>
                </a:cubicBezTo>
                <a:lnTo>
                  <a:pt x="21600" y="20504"/>
                </a:lnTo>
                <a:cubicBezTo>
                  <a:pt x="21600" y="20816"/>
                  <a:pt x="21512" y="21071"/>
                  <a:pt x="21336" y="21286"/>
                </a:cubicBezTo>
                <a:cubicBezTo>
                  <a:pt x="21162" y="21494"/>
                  <a:pt x="20951" y="21600"/>
                  <a:pt x="20709" y="21600"/>
                </a:cubicBezTo>
                <a:lnTo>
                  <a:pt x="16198" y="21600"/>
                </a:lnTo>
                <a:cubicBezTo>
                  <a:pt x="15940" y="21600"/>
                  <a:pt x="15730" y="21494"/>
                  <a:pt x="15564" y="21286"/>
                </a:cubicBezTo>
                <a:cubicBezTo>
                  <a:pt x="15400" y="21071"/>
                  <a:pt x="15316" y="20816"/>
                  <a:pt x="15316" y="20504"/>
                </a:cubicBezTo>
                <a:lnTo>
                  <a:pt x="15316" y="15116"/>
                </a:lnTo>
                <a:cubicBezTo>
                  <a:pt x="15316" y="14810"/>
                  <a:pt x="15400" y="14549"/>
                  <a:pt x="15571" y="14334"/>
                </a:cubicBezTo>
                <a:cubicBezTo>
                  <a:pt x="15737" y="14126"/>
                  <a:pt x="15945" y="14020"/>
                  <a:pt x="16198" y="14020"/>
                </a:cubicBezTo>
                <a:lnTo>
                  <a:pt x="17789" y="14020"/>
                </a:lnTo>
                <a:lnTo>
                  <a:pt x="17789" y="11869"/>
                </a:lnTo>
                <a:cubicBezTo>
                  <a:pt x="17789" y="11699"/>
                  <a:pt x="17708" y="11611"/>
                  <a:pt x="17544" y="11602"/>
                </a:cubicBezTo>
                <a:lnTo>
                  <a:pt x="11473" y="11602"/>
                </a:lnTo>
                <a:lnTo>
                  <a:pt x="11473" y="14020"/>
                </a:lnTo>
                <a:lnTo>
                  <a:pt x="13054" y="14020"/>
                </a:lnTo>
                <a:cubicBezTo>
                  <a:pt x="13297" y="14020"/>
                  <a:pt x="13507" y="14126"/>
                  <a:pt x="13681" y="14334"/>
                </a:cubicBezTo>
                <a:cubicBezTo>
                  <a:pt x="13857" y="14549"/>
                  <a:pt x="13945" y="14810"/>
                  <a:pt x="13945" y="15116"/>
                </a:cubicBezTo>
                <a:lnTo>
                  <a:pt x="13945" y="20504"/>
                </a:lnTo>
                <a:cubicBezTo>
                  <a:pt x="13945" y="20816"/>
                  <a:pt x="13857" y="21071"/>
                  <a:pt x="13681" y="21286"/>
                </a:cubicBezTo>
                <a:cubicBezTo>
                  <a:pt x="13507" y="21494"/>
                  <a:pt x="13297" y="21600"/>
                  <a:pt x="13054" y="21600"/>
                </a:cubicBezTo>
                <a:lnTo>
                  <a:pt x="8543" y="21600"/>
                </a:lnTo>
                <a:cubicBezTo>
                  <a:pt x="8298" y="21600"/>
                  <a:pt x="8090" y="21494"/>
                  <a:pt x="7914" y="21286"/>
                </a:cubicBezTo>
                <a:cubicBezTo>
                  <a:pt x="7740" y="21071"/>
                  <a:pt x="7652" y="20816"/>
                  <a:pt x="7652" y="20504"/>
                </a:cubicBezTo>
                <a:lnTo>
                  <a:pt x="7652" y="15116"/>
                </a:lnTo>
                <a:cubicBezTo>
                  <a:pt x="7652" y="14810"/>
                  <a:pt x="7740" y="14549"/>
                  <a:pt x="7914" y="14334"/>
                </a:cubicBezTo>
                <a:cubicBezTo>
                  <a:pt x="8090" y="14126"/>
                  <a:pt x="8298" y="14020"/>
                  <a:pt x="8543" y="14020"/>
                </a:cubicBezTo>
                <a:lnTo>
                  <a:pt x="10124" y="14020"/>
                </a:lnTo>
                <a:lnTo>
                  <a:pt x="10124" y="11602"/>
                </a:lnTo>
                <a:lnTo>
                  <a:pt x="4056" y="11602"/>
                </a:lnTo>
                <a:cubicBezTo>
                  <a:pt x="3902" y="11602"/>
                  <a:pt x="3821" y="11690"/>
                  <a:pt x="3821" y="11869"/>
                </a:cubicBezTo>
                <a:lnTo>
                  <a:pt x="3821" y="14020"/>
                </a:lnTo>
                <a:lnTo>
                  <a:pt x="5402" y="14020"/>
                </a:lnTo>
                <a:cubicBezTo>
                  <a:pt x="5662" y="14020"/>
                  <a:pt x="5875" y="14126"/>
                  <a:pt x="6054" y="14334"/>
                </a:cubicBezTo>
                <a:cubicBezTo>
                  <a:pt x="6230" y="14549"/>
                  <a:pt x="6316" y="14810"/>
                  <a:pt x="6316" y="15116"/>
                </a:cubicBezTo>
                <a:lnTo>
                  <a:pt x="6316" y="20504"/>
                </a:lnTo>
                <a:cubicBezTo>
                  <a:pt x="6316" y="20816"/>
                  <a:pt x="6230" y="21071"/>
                  <a:pt x="6054" y="21286"/>
                </a:cubicBezTo>
                <a:cubicBezTo>
                  <a:pt x="5877" y="21494"/>
                  <a:pt x="5664" y="21600"/>
                  <a:pt x="5402" y="21600"/>
                </a:cubicBezTo>
                <a:lnTo>
                  <a:pt x="913" y="21600"/>
                </a:lnTo>
                <a:cubicBezTo>
                  <a:pt x="658" y="21600"/>
                  <a:pt x="441" y="21494"/>
                  <a:pt x="262" y="21286"/>
                </a:cubicBezTo>
                <a:cubicBezTo>
                  <a:pt x="88" y="21071"/>
                  <a:pt x="0" y="20816"/>
                  <a:pt x="0" y="20504"/>
                </a:cubicBezTo>
                <a:lnTo>
                  <a:pt x="0" y="15116"/>
                </a:lnTo>
                <a:cubicBezTo>
                  <a:pt x="0" y="14810"/>
                  <a:pt x="88" y="14549"/>
                  <a:pt x="262" y="14334"/>
                </a:cubicBezTo>
                <a:cubicBezTo>
                  <a:pt x="438" y="14126"/>
                  <a:pt x="656" y="14020"/>
                  <a:pt x="913" y="14020"/>
                </a:cubicBezTo>
                <a:lnTo>
                  <a:pt x="2472" y="14020"/>
                </a:lnTo>
                <a:lnTo>
                  <a:pt x="2472" y="11869"/>
                </a:lnTo>
                <a:cubicBezTo>
                  <a:pt x="2472" y="11352"/>
                  <a:pt x="2629" y="10912"/>
                  <a:pt x="2942" y="10544"/>
                </a:cubicBezTo>
                <a:cubicBezTo>
                  <a:pt x="3253" y="10180"/>
                  <a:pt x="3623" y="9998"/>
                  <a:pt x="4054" y="9998"/>
                </a:cubicBezTo>
                <a:lnTo>
                  <a:pt x="10122" y="9998"/>
                </a:lnTo>
                <a:lnTo>
                  <a:pt x="10122" y="7551"/>
                </a:lnTo>
                <a:lnTo>
                  <a:pt x="8541" y="7551"/>
                </a:lnTo>
                <a:cubicBezTo>
                  <a:pt x="8296" y="7551"/>
                  <a:pt x="8088" y="7451"/>
                  <a:pt x="7912" y="7248"/>
                </a:cubicBezTo>
                <a:cubicBezTo>
                  <a:pt x="7738" y="7045"/>
                  <a:pt x="7650" y="6790"/>
                  <a:pt x="7650" y="6484"/>
                </a:cubicBezTo>
                <a:lnTo>
                  <a:pt x="7650" y="1066"/>
                </a:lnTo>
                <a:cubicBezTo>
                  <a:pt x="7650" y="776"/>
                  <a:pt x="7738" y="523"/>
                  <a:pt x="7912" y="314"/>
                </a:cubicBezTo>
                <a:cubicBezTo>
                  <a:pt x="8088" y="103"/>
                  <a:pt x="8296" y="0"/>
                  <a:pt x="8541" y="0"/>
                </a:cubicBezTo>
                <a:lnTo>
                  <a:pt x="13052" y="0"/>
                </a:lnTo>
                <a:cubicBezTo>
                  <a:pt x="13294" y="0"/>
                  <a:pt x="13505" y="103"/>
                  <a:pt x="13679" y="314"/>
                </a:cubicBezTo>
                <a:cubicBezTo>
                  <a:pt x="13855" y="523"/>
                  <a:pt x="13943" y="776"/>
                  <a:pt x="13943" y="1066"/>
                </a:cubicBezTo>
                <a:lnTo>
                  <a:pt x="13943" y="6484"/>
                </a:lnTo>
                <a:cubicBezTo>
                  <a:pt x="13943" y="6790"/>
                  <a:pt x="13855" y="7045"/>
                  <a:pt x="13679" y="7248"/>
                </a:cubicBezTo>
                <a:cubicBezTo>
                  <a:pt x="13505" y="7451"/>
                  <a:pt x="13294" y="7551"/>
                  <a:pt x="13052" y="7551"/>
                </a:cubicBezTo>
                <a:lnTo>
                  <a:pt x="11471" y="7551"/>
                </a:lnTo>
                <a:lnTo>
                  <a:pt x="11471" y="9998"/>
                </a:lnTo>
                <a:lnTo>
                  <a:pt x="17541" y="9998"/>
                </a:lnTo>
                <a:cubicBezTo>
                  <a:pt x="17970" y="9998"/>
                  <a:pt x="18339" y="10177"/>
                  <a:pt x="18653" y="10539"/>
                </a:cubicBezTo>
                <a:cubicBezTo>
                  <a:pt x="18966" y="10900"/>
                  <a:pt x="19123" y="11344"/>
                  <a:pt x="19123" y="11869"/>
                </a:cubicBezTo>
                <a:lnTo>
                  <a:pt x="19123" y="14020"/>
                </a:lnTo>
                <a:lnTo>
                  <a:pt x="20709" y="14020"/>
                </a:lnTo>
                <a:close/>
                <a:moveTo>
                  <a:pt x="20709" y="14020"/>
                </a:move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lIns="0" tIns="0" rIns="0" bIns="0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45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>
            <a:spLocks/>
          </p:cNvSpPr>
          <p:nvPr/>
        </p:nvSpPr>
        <p:spPr bwMode="auto">
          <a:xfrm>
            <a:off x="4158631" y="3914742"/>
            <a:ext cx="309563" cy="310357"/>
          </a:xfrm>
          <a:custGeom>
            <a:avLst/>
            <a:gdLst>
              <a:gd name="T0" fmla="*/ 17546461 w 21600"/>
              <a:gd name="T1" fmla="*/ 15526676 h 21600"/>
              <a:gd name="T2" fmla="*/ 17746100 w 21600"/>
              <a:gd name="T3" fmla="*/ 16051035 h 21600"/>
              <a:gd name="T4" fmla="*/ 17546461 w 21600"/>
              <a:gd name="T5" fmla="*/ 16531656 h 21600"/>
              <a:gd name="T6" fmla="*/ 17045285 w 21600"/>
              <a:gd name="T7" fmla="*/ 17127886 h 21600"/>
              <a:gd name="T8" fmla="*/ 16450467 w 21600"/>
              <a:gd name="T9" fmla="*/ 17629973 h 21600"/>
              <a:gd name="T10" fmla="*/ 15977237 w 21600"/>
              <a:gd name="T11" fmla="*/ 17837251 h 21600"/>
              <a:gd name="T12" fmla="*/ 15454707 w 21600"/>
              <a:gd name="T13" fmla="*/ 17625031 h 21600"/>
              <a:gd name="T14" fmla="*/ 11466768 w 21600"/>
              <a:gd name="T15" fmla="*/ 13628156 h 21600"/>
              <a:gd name="T16" fmla="*/ 9522085 w 21600"/>
              <a:gd name="T17" fmla="*/ 14537357 h 21600"/>
              <a:gd name="T18" fmla="*/ 7399948 w 21600"/>
              <a:gd name="T19" fmla="*/ 14856938 h 21600"/>
              <a:gd name="T20" fmla="*/ 4533485 w 21600"/>
              <a:gd name="T21" fmla="*/ 14278899 h 21600"/>
              <a:gd name="T22" fmla="*/ 2173071 w 21600"/>
              <a:gd name="T23" fmla="*/ 12679299 h 21600"/>
              <a:gd name="T24" fmla="*/ 575930 w 21600"/>
              <a:gd name="T25" fmla="*/ 10311738 h 21600"/>
              <a:gd name="T26" fmla="*/ 0 w 21600"/>
              <a:gd name="T27" fmla="*/ 7432176 h 21600"/>
              <a:gd name="T28" fmla="*/ 575930 w 21600"/>
              <a:gd name="T29" fmla="*/ 4554280 h 21600"/>
              <a:gd name="T30" fmla="*/ 2173071 w 21600"/>
              <a:gd name="T31" fmla="*/ 2185053 h 21600"/>
              <a:gd name="T32" fmla="*/ 4528555 w 21600"/>
              <a:gd name="T33" fmla="*/ 585482 h 21600"/>
              <a:gd name="T34" fmla="*/ 7399948 w 21600"/>
              <a:gd name="T35" fmla="*/ 0 h 21600"/>
              <a:gd name="T36" fmla="*/ 10259876 w 21600"/>
              <a:gd name="T37" fmla="*/ 585482 h 21600"/>
              <a:gd name="T38" fmla="*/ 12618627 w 21600"/>
              <a:gd name="T39" fmla="*/ 2185053 h 21600"/>
              <a:gd name="T40" fmla="*/ 14213304 w 21600"/>
              <a:gd name="T41" fmla="*/ 4554280 h 21600"/>
              <a:gd name="T42" fmla="*/ 14790868 w 21600"/>
              <a:gd name="T43" fmla="*/ 7432176 h 21600"/>
              <a:gd name="T44" fmla="*/ 14472935 w 21600"/>
              <a:gd name="T45" fmla="*/ 9570188 h 21600"/>
              <a:gd name="T46" fmla="*/ 13567551 w 21600"/>
              <a:gd name="T47" fmla="*/ 11517416 h 21600"/>
              <a:gd name="T48" fmla="*/ 17546461 w 21600"/>
              <a:gd name="T49" fmla="*/ 15526676 h 21600"/>
              <a:gd name="T50" fmla="*/ 2955233 w 21600"/>
              <a:gd name="T51" fmla="*/ 7432176 h 21600"/>
              <a:gd name="T52" fmla="*/ 3310140 w 21600"/>
              <a:gd name="T53" fmla="*/ 9181236 h 21600"/>
              <a:gd name="T54" fmla="*/ 4266459 w 21600"/>
              <a:gd name="T55" fmla="*/ 10587553 h 21600"/>
              <a:gd name="T56" fmla="*/ 5675456 w 21600"/>
              <a:gd name="T57" fmla="*/ 11536411 h 21600"/>
              <a:gd name="T58" fmla="*/ 7397483 w 21600"/>
              <a:gd name="T59" fmla="*/ 11886539 h 21600"/>
              <a:gd name="T60" fmla="*/ 9112947 w 21600"/>
              <a:gd name="T61" fmla="*/ 11536411 h 21600"/>
              <a:gd name="T62" fmla="*/ 10517845 w 21600"/>
              <a:gd name="T63" fmla="*/ 10587553 h 21600"/>
              <a:gd name="T64" fmla="*/ 11474163 w 21600"/>
              <a:gd name="T65" fmla="*/ 9181236 h 21600"/>
              <a:gd name="T66" fmla="*/ 11829100 w 21600"/>
              <a:gd name="T67" fmla="*/ 7432176 h 21600"/>
              <a:gd name="T68" fmla="*/ 11474163 w 21600"/>
              <a:gd name="T69" fmla="*/ 5708749 h 21600"/>
              <a:gd name="T70" fmla="*/ 10517845 w 21600"/>
              <a:gd name="T71" fmla="*/ 4288380 h 21600"/>
              <a:gd name="T72" fmla="*/ 9112947 w 21600"/>
              <a:gd name="T73" fmla="*/ 3329608 h 21600"/>
              <a:gd name="T74" fmla="*/ 7397483 w 21600"/>
              <a:gd name="T75" fmla="*/ 2977842 h 21600"/>
              <a:gd name="T76" fmla="*/ 5675456 w 21600"/>
              <a:gd name="T77" fmla="*/ 3329608 h 21600"/>
              <a:gd name="T78" fmla="*/ 4266459 w 21600"/>
              <a:gd name="T79" fmla="*/ 4288380 h 21600"/>
              <a:gd name="T80" fmla="*/ 3310140 w 21600"/>
              <a:gd name="T81" fmla="*/ 5708749 h 21600"/>
              <a:gd name="T82" fmla="*/ 2955233 w 21600"/>
              <a:gd name="T83" fmla="*/ 7432176 h 21600"/>
              <a:gd name="T84" fmla="*/ 7399948 w 21600"/>
              <a:gd name="T85" fmla="*/ 4617041 h 21600"/>
              <a:gd name="T86" fmla="*/ 7782803 w 21600"/>
              <a:gd name="T87" fmla="*/ 4778082 h 21600"/>
              <a:gd name="T88" fmla="*/ 7943030 w 21600"/>
              <a:gd name="T89" fmla="*/ 5186028 h 21600"/>
              <a:gd name="T90" fmla="*/ 7782803 w 21600"/>
              <a:gd name="T91" fmla="*/ 5570842 h 21600"/>
              <a:gd name="T92" fmla="*/ 7399948 w 21600"/>
              <a:gd name="T93" fmla="*/ 5734354 h 21600"/>
              <a:gd name="T94" fmla="*/ 6204550 w 21600"/>
              <a:gd name="T95" fmla="*/ 6224056 h 21600"/>
              <a:gd name="T96" fmla="*/ 5709966 w 21600"/>
              <a:gd name="T97" fmla="*/ 7429705 h 21600"/>
              <a:gd name="T98" fmla="*/ 5549768 w 21600"/>
              <a:gd name="T99" fmla="*/ 7817018 h 21600"/>
              <a:gd name="T100" fmla="*/ 5166913 w 21600"/>
              <a:gd name="T101" fmla="*/ 7975559 h 21600"/>
              <a:gd name="T102" fmla="*/ 4753647 w 21600"/>
              <a:gd name="T103" fmla="*/ 7817018 h 21600"/>
              <a:gd name="T104" fmla="*/ 4600844 w 21600"/>
              <a:gd name="T105" fmla="*/ 7429705 h 21600"/>
              <a:gd name="T106" fmla="*/ 4816907 w 21600"/>
              <a:gd name="T107" fmla="*/ 6347078 h 21600"/>
              <a:gd name="T108" fmla="*/ 5419952 w 21600"/>
              <a:gd name="T109" fmla="*/ 5442848 h 21600"/>
              <a:gd name="T110" fmla="*/ 6307250 w 21600"/>
              <a:gd name="T111" fmla="*/ 4836705 h 21600"/>
              <a:gd name="T112" fmla="*/ 7399948 w 21600"/>
              <a:gd name="T113" fmla="*/ 4617041 h 21600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0" t="0" r="r" b="b"/>
            <a:pathLst>
              <a:path w="21600" h="21600">
                <a:moveTo>
                  <a:pt x="21357" y="18802"/>
                </a:moveTo>
                <a:cubicBezTo>
                  <a:pt x="21518" y="18965"/>
                  <a:pt x="21600" y="19177"/>
                  <a:pt x="21600" y="19437"/>
                </a:cubicBezTo>
                <a:cubicBezTo>
                  <a:pt x="21600" y="19581"/>
                  <a:pt x="21518" y="19776"/>
                  <a:pt x="21357" y="20019"/>
                </a:cubicBezTo>
                <a:cubicBezTo>
                  <a:pt x="21193" y="20261"/>
                  <a:pt x="20990" y="20504"/>
                  <a:pt x="20747" y="20741"/>
                </a:cubicBezTo>
                <a:cubicBezTo>
                  <a:pt x="20504" y="20979"/>
                  <a:pt x="20261" y="21185"/>
                  <a:pt x="20023" y="21349"/>
                </a:cubicBezTo>
                <a:cubicBezTo>
                  <a:pt x="19783" y="21518"/>
                  <a:pt x="19594" y="21600"/>
                  <a:pt x="19447" y="21600"/>
                </a:cubicBezTo>
                <a:cubicBezTo>
                  <a:pt x="19190" y="21600"/>
                  <a:pt x="18975" y="21515"/>
                  <a:pt x="18811" y="21343"/>
                </a:cubicBezTo>
                <a:lnTo>
                  <a:pt x="13957" y="16503"/>
                </a:lnTo>
                <a:cubicBezTo>
                  <a:pt x="13217" y="16980"/>
                  <a:pt x="12429" y="17350"/>
                  <a:pt x="11590" y="17604"/>
                </a:cubicBezTo>
                <a:cubicBezTo>
                  <a:pt x="10751" y="17864"/>
                  <a:pt x="9892" y="17991"/>
                  <a:pt x="9007" y="17991"/>
                </a:cubicBezTo>
                <a:cubicBezTo>
                  <a:pt x="7770" y="17991"/>
                  <a:pt x="6609" y="17760"/>
                  <a:pt x="5518" y="17291"/>
                </a:cubicBezTo>
                <a:cubicBezTo>
                  <a:pt x="4427" y="16822"/>
                  <a:pt x="3470" y="16175"/>
                  <a:pt x="2645" y="15354"/>
                </a:cubicBezTo>
                <a:cubicBezTo>
                  <a:pt x="1817" y="14535"/>
                  <a:pt x="1173" y="13580"/>
                  <a:pt x="701" y="12487"/>
                </a:cubicBezTo>
                <a:cubicBezTo>
                  <a:pt x="232" y="11400"/>
                  <a:pt x="0" y="10237"/>
                  <a:pt x="0" y="9000"/>
                </a:cubicBezTo>
                <a:cubicBezTo>
                  <a:pt x="0" y="7769"/>
                  <a:pt x="232" y="6602"/>
                  <a:pt x="701" y="5515"/>
                </a:cubicBezTo>
                <a:cubicBezTo>
                  <a:pt x="1170" y="4422"/>
                  <a:pt x="1817" y="3468"/>
                  <a:pt x="2645" y="2646"/>
                </a:cubicBezTo>
                <a:cubicBezTo>
                  <a:pt x="3470" y="1827"/>
                  <a:pt x="4425" y="1180"/>
                  <a:pt x="5512" y="709"/>
                </a:cubicBezTo>
                <a:cubicBezTo>
                  <a:pt x="6600" y="237"/>
                  <a:pt x="7764" y="0"/>
                  <a:pt x="9007" y="0"/>
                </a:cubicBezTo>
                <a:cubicBezTo>
                  <a:pt x="10245" y="0"/>
                  <a:pt x="11403" y="237"/>
                  <a:pt x="12488" y="709"/>
                </a:cubicBezTo>
                <a:cubicBezTo>
                  <a:pt x="13573" y="1180"/>
                  <a:pt x="14531" y="1827"/>
                  <a:pt x="15359" y="2646"/>
                </a:cubicBezTo>
                <a:cubicBezTo>
                  <a:pt x="16184" y="3468"/>
                  <a:pt x="16831" y="4422"/>
                  <a:pt x="17300" y="5515"/>
                </a:cubicBezTo>
                <a:cubicBezTo>
                  <a:pt x="17769" y="6602"/>
                  <a:pt x="18003" y="7769"/>
                  <a:pt x="18003" y="9000"/>
                </a:cubicBezTo>
                <a:cubicBezTo>
                  <a:pt x="18003" y="9887"/>
                  <a:pt x="17873" y="10748"/>
                  <a:pt x="17616" y="11589"/>
                </a:cubicBezTo>
                <a:cubicBezTo>
                  <a:pt x="17359" y="12434"/>
                  <a:pt x="16992" y="13219"/>
                  <a:pt x="16514" y="13947"/>
                </a:cubicBezTo>
                <a:lnTo>
                  <a:pt x="21357" y="18802"/>
                </a:lnTo>
                <a:close/>
                <a:moveTo>
                  <a:pt x="3597" y="9000"/>
                </a:moveTo>
                <a:cubicBezTo>
                  <a:pt x="3597" y="9759"/>
                  <a:pt x="3741" y="10465"/>
                  <a:pt x="4029" y="11118"/>
                </a:cubicBezTo>
                <a:cubicBezTo>
                  <a:pt x="4317" y="11770"/>
                  <a:pt x="4707" y="12338"/>
                  <a:pt x="5193" y="12821"/>
                </a:cubicBezTo>
                <a:cubicBezTo>
                  <a:pt x="5679" y="13301"/>
                  <a:pt x="6253" y="13685"/>
                  <a:pt x="6908" y="13970"/>
                </a:cubicBezTo>
                <a:cubicBezTo>
                  <a:pt x="7566" y="14252"/>
                  <a:pt x="8264" y="14394"/>
                  <a:pt x="9004" y="14394"/>
                </a:cubicBezTo>
                <a:cubicBezTo>
                  <a:pt x="9745" y="14394"/>
                  <a:pt x="10440" y="14252"/>
                  <a:pt x="11092" y="13970"/>
                </a:cubicBezTo>
                <a:cubicBezTo>
                  <a:pt x="11745" y="13685"/>
                  <a:pt x="12319" y="13301"/>
                  <a:pt x="12802" y="12821"/>
                </a:cubicBezTo>
                <a:cubicBezTo>
                  <a:pt x="13291" y="12338"/>
                  <a:pt x="13678" y="11770"/>
                  <a:pt x="13966" y="11118"/>
                </a:cubicBezTo>
                <a:cubicBezTo>
                  <a:pt x="14254" y="10465"/>
                  <a:pt x="14398" y="9759"/>
                  <a:pt x="14398" y="9000"/>
                </a:cubicBezTo>
                <a:cubicBezTo>
                  <a:pt x="14398" y="8260"/>
                  <a:pt x="14254" y="7565"/>
                  <a:pt x="13966" y="6913"/>
                </a:cubicBezTo>
                <a:cubicBezTo>
                  <a:pt x="13675" y="6258"/>
                  <a:pt x="13291" y="5684"/>
                  <a:pt x="12802" y="5193"/>
                </a:cubicBezTo>
                <a:cubicBezTo>
                  <a:pt x="12316" y="4704"/>
                  <a:pt x="11745" y="4317"/>
                  <a:pt x="11092" y="4032"/>
                </a:cubicBezTo>
                <a:cubicBezTo>
                  <a:pt x="10440" y="3750"/>
                  <a:pt x="9742" y="3606"/>
                  <a:pt x="9004" y="3606"/>
                </a:cubicBezTo>
                <a:cubicBezTo>
                  <a:pt x="8267" y="3606"/>
                  <a:pt x="7566" y="3750"/>
                  <a:pt x="6908" y="4032"/>
                </a:cubicBezTo>
                <a:cubicBezTo>
                  <a:pt x="6253" y="4317"/>
                  <a:pt x="5676" y="4704"/>
                  <a:pt x="5193" y="5193"/>
                </a:cubicBezTo>
                <a:cubicBezTo>
                  <a:pt x="4707" y="5684"/>
                  <a:pt x="4317" y="6258"/>
                  <a:pt x="4029" y="6913"/>
                </a:cubicBezTo>
                <a:cubicBezTo>
                  <a:pt x="3741" y="7565"/>
                  <a:pt x="3597" y="8257"/>
                  <a:pt x="3597" y="9000"/>
                </a:cubicBezTo>
                <a:moveTo>
                  <a:pt x="9007" y="5591"/>
                </a:moveTo>
                <a:cubicBezTo>
                  <a:pt x="9185" y="5591"/>
                  <a:pt x="9344" y="5656"/>
                  <a:pt x="9473" y="5786"/>
                </a:cubicBezTo>
                <a:cubicBezTo>
                  <a:pt x="9603" y="5919"/>
                  <a:pt x="9668" y="6082"/>
                  <a:pt x="9668" y="6280"/>
                </a:cubicBezTo>
                <a:cubicBezTo>
                  <a:pt x="9668" y="6461"/>
                  <a:pt x="9603" y="6616"/>
                  <a:pt x="9473" y="6746"/>
                </a:cubicBezTo>
                <a:cubicBezTo>
                  <a:pt x="9344" y="6879"/>
                  <a:pt x="9185" y="6944"/>
                  <a:pt x="9007" y="6944"/>
                </a:cubicBezTo>
                <a:cubicBezTo>
                  <a:pt x="8439" y="6944"/>
                  <a:pt x="7953" y="7144"/>
                  <a:pt x="7552" y="7537"/>
                </a:cubicBezTo>
                <a:cubicBezTo>
                  <a:pt x="7151" y="7935"/>
                  <a:pt x="6950" y="8423"/>
                  <a:pt x="6950" y="8997"/>
                </a:cubicBezTo>
                <a:cubicBezTo>
                  <a:pt x="6950" y="9180"/>
                  <a:pt x="6885" y="9333"/>
                  <a:pt x="6755" y="9466"/>
                </a:cubicBezTo>
                <a:cubicBezTo>
                  <a:pt x="6623" y="9596"/>
                  <a:pt x="6467" y="9658"/>
                  <a:pt x="6289" y="9658"/>
                </a:cubicBezTo>
                <a:cubicBezTo>
                  <a:pt x="6080" y="9658"/>
                  <a:pt x="5914" y="9596"/>
                  <a:pt x="5786" y="9466"/>
                </a:cubicBezTo>
                <a:cubicBezTo>
                  <a:pt x="5659" y="9333"/>
                  <a:pt x="5600" y="9180"/>
                  <a:pt x="5600" y="8997"/>
                </a:cubicBezTo>
                <a:cubicBezTo>
                  <a:pt x="5600" y="8539"/>
                  <a:pt x="5685" y="8104"/>
                  <a:pt x="5863" y="7686"/>
                </a:cubicBezTo>
                <a:cubicBezTo>
                  <a:pt x="6038" y="7271"/>
                  <a:pt x="6281" y="6907"/>
                  <a:pt x="6597" y="6591"/>
                </a:cubicBezTo>
                <a:cubicBezTo>
                  <a:pt x="6905" y="6277"/>
                  <a:pt x="7264" y="6029"/>
                  <a:pt x="7677" y="5857"/>
                </a:cubicBezTo>
                <a:cubicBezTo>
                  <a:pt x="8086" y="5681"/>
                  <a:pt x="8530" y="5591"/>
                  <a:pt x="9007" y="5591"/>
                </a:cubicBez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lIns="0" tIns="0" rIns="0" bIns="0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45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>
            <a:spLocks/>
          </p:cNvSpPr>
          <p:nvPr/>
        </p:nvSpPr>
        <p:spPr bwMode="auto">
          <a:xfrm>
            <a:off x="7254256" y="2777298"/>
            <a:ext cx="310357" cy="257969"/>
          </a:xfrm>
          <a:custGeom>
            <a:avLst/>
            <a:gdLst>
              <a:gd name="T0" fmla="*/ 17837251 w 21600"/>
              <a:gd name="T1" fmla="*/ 5368360 h 21579"/>
              <a:gd name="T2" fmla="*/ 17521808 w 21600"/>
              <a:gd name="T3" fmla="*/ 6114950 h 21579"/>
              <a:gd name="T4" fmla="*/ 16733158 w 21600"/>
              <a:gd name="T5" fmla="*/ 6532835 h 21579"/>
              <a:gd name="T6" fmla="*/ 16733158 w 21600"/>
              <a:gd name="T7" fmla="*/ 9495689 h 21579"/>
              <a:gd name="T8" fmla="*/ 16292998 w 21600"/>
              <a:gd name="T9" fmla="*/ 10362876 h 21579"/>
              <a:gd name="T10" fmla="*/ 15243418 w 21600"/>
              <a:gd name="T11" fmla="*/ 10723595 h 21579"/>
              <a:gd name="T12" fmla="*/ 13656232 w 21600"/>
              <a:gd name="T13" fmla="*/ 9663173 h 21579"/>
              <a:gd name="T14" fmla="*/ 11656961 w 21600"/>
              <a:gd name="T15" fmla="*/ 8720528 h 21579"/>
              <a:gd name="T16" fmla="*/ 9455384 w 21600"/>
              <a:gd name="T17" fmla="*/ 7985392 h 21579"/>
              <a:gd name="T18" fmla="*/ 7257945 w 21600"/>
              <a:gd name="T19" fmla="*/ 7584649 h 21579"/>
              <a:gd name="T20" fmla="*/ 6580793 w 21600"/>
              <a:gd name="T21" fmla="*/ 7905368 h 21579"/>
              <a:gd name="T22" fmla="*/ 6222389 w 21600"/>
              <a:gd name="T23" fmla="*/ 8406696 h 21579"/>
              <a:gd name="T24" fmla="*/ 6202561 w 21600"/>
              <a:gd name="T25" fmla="*/ 8973775 h 21579"/>
              <a:gd name="T26" fmla="*/ 6562632 w 21600"/>
              <a:gd name="T27" fmla="*/ 9495689 h 21579"/>
              <a:gd name="T28" fmla="*/ 6339664 w 21600"/>
              <a:gd name="T29" fmla="*/ 10102792 h 21579"/>
              <a:gd name="T30" fmla="*/ 6537861 w 21600"/>
              <a:gd name="T31" fmla="*/ 10636135 h 21579"/>
              <a:gd name="T32" fmla="*/ 7017649 w 21600"/>
              <a:gd name="T33" fmla="*/ 11129478 h 21579"/>
              <a:gd name="T34" fmla="*/ 7655978 w 21600"/>
              <a:gd name="T35" fmla="*/ 11599365 h 21579"/>
              <a:gd name="T36" fmla="*/ 6982964 w 21600"/>
              <a:gd name="T37" fmla="*/ 12126420 h 21579"/>
              <a:gd name="T38" fmla="*/ 5955655 w 21600"/>
              <a:gd name="T39" fmla="*/ 12331083 h 21579"/>
              <a:gd name="T40" fmla="*/ 4886247 w 21600"/>
              <a:gd name="T41" fmla="*/ 12247042 h 21579"/>
              <a:gd name="T42" fmla="*/ 4065412 w 21600"/>
              <a:gd name="T43" fmla="*/ 11896629 h 21579"/>
              <a:gd name="T44" fmla="*/ 3677293 w 21600"/>
              <a:gd name="T45" fmla="*/ 10893374 h 21579"/>
              <a:gd name="T46" fmla="*/ 3329608 w 21600"/>
              <a:gd name="T47" fmla="*/ 9846103 h 21579"/>
              <a:gd name="T48" fmla="*/ 3194201 w 21600"/>
              <a:gd name="T49" fmla="*/ 8735400 h 21579"/>
              <a:gd name="T50" fmla="*/ 3427054 w 21600"/>
              <a:gd name="T51" fmla="*/ 7519497 h 21579"/>
              <a:gd name="T52" fmla="*/ 1489740 w 21600"/>
              <a:gd name="T53" fmla="*/ 7519497 h 21579"/>
              <a:gd name="T54" fmla="*/ 440965 w 21600"/>
              <a:gd name="T55" fmla="*/ 7158778 h 21579"/>
              <a:gd name="T56" fmla="*/ 0 w 21600"/>
              <a:gd name="T57" fmla="*/ 6283008 h 21579"/>
              <a:gd name="T58" fmla="*/ 0 w 21600"/>
              <a:gd name="T59" fmla="*/ 4444006 h 21579"/>
              <a:gd name="T60" fmla="*/ 434384 w 21600"/>
              <a:gd name="T61" fmla="*/ 3569957 h 21579"/>
              <a:gd name="T62" fmla="*/ 1489740 w 21600"/>
              <a:gd name="T63" fmla="*/ 3204098 h 21579"/>
              <a:gd name="T64" fmla="*/ 6319835 w 21600"/>
              <a:gd name="T65" fmla="*/ 3204098 h 21579"/>
              <a:gd name="T66" fmla="*/ 8691534 w 21600"/>
              <a:gd name="T67" fmla="*/ 2936004 h 21579"/>
              <a:gd name="T68" fmla="*/ 11157374 w 21600"/>
              <a:gd name="T69" fmla="*/ 2214567 h 21579"/>
              <a:gd name="T70" fmla="*/ 13438235 w 21600"/>
              <a:gd name="T71" fmla="*/ 1184463 h 21579"/>
              <a:gd name="T72" fmla="*/ 15243418 w 21600"/>
              <a:gd name="T73" fmla="*/ 0 h 21579"/>
              <a:gd name="T74" fmla="*/ 16292998 w 21600"/>
              <a:gd name="T75" fmla="*/ 362416 h 21579"/>
              <a:gd name="T76" fmla="*/ 16733158 w 21600"/>
              <a:gd name="T77" fmla="*/ 1238187 h 21579"/>
              <a:gd name="T78" fmla="*/ 16733158 w 21600"/>
              <a:gd name="T79" fmla="*/ 4192481 h 21579"/>
              <a:gd name="T80" fmla="*/ 17521808 w 21600"/>
              <a:gd name="T81" fmla="*/ 4613786 h 21579"/>
              <a:gd name="T82" fmla="*/ 17837251 w 21600"/>
              <a:gd name="T83" fmla="*/ 5368360 h 21579"/>
              <a:gd name="T84" fmla="*/ 15243418 w 21600"/>
              <a:gd name="T85" fmla="*/ 1632067 h 21579"/>
              <a:gd name="T86" fmla="*/ 13636404 w 21600"/>
              <a:gd name="T87" fmla="*/ 2544993 h 21579"/>
              <a:gd name="T88" fmla="*/ 11792398 w 21600"/>
              <a:gd name="T89" fmla="*/ 3335001 h 21579"/>
              <a:gd name="T90" fmla="*/ 9808846 w 21600"/>
              <a:gd name="T91" fmla="*/ 3957549 h 21579"/>
              <a:gd name="T92" fmla="*/ 7809575 w 21600"/>
              <a:gd name="T93" fmla="*/ 4346839 h 21579"/>
              <a:gd name="T94" fmla="*/ 7809575 w 21600"/>
              <a:gd name="T95" fmla="*/ 6387060 h 21579"/>
              <a:gd name="T96" fmla="*/ 9808846 w 21600"/>
              <a:gd name="T97" fmla="*/ 6780917 h 21579"/>
              <a:gd name="T98" fmla="*/ 11792398 w 21600"/>
              <a:gd name="T99" fmla="*/ 7406884 h 21579"/>
              <a:gd name="T100" fmla="*/ 13646318 w 21600"/>
              <a:gd name="T101" fmla="*/ 8202033 h 21579"/>
              <a:gd name="T102" fmla="*/ 15243418 w 21600"/>
              <a:gd name="T103" fmla="*/ 9101259 h 21579"/>
              <a:gd name="T104" fmla="*/ 15243418 w 21600"/>
              <a:gd name="T105" fmla="*/ 1632067 h 21579"/>
              <a:gd name="T106" fmla="*/ 15243418 w 21600"/>
              <a:gd name="T107" fmla="*/ 1632067 h 21579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21600" h="21579">
                <a:moveTo>
                  <a:pt x="21600" y="9391"/>
                </a:moveTo>
                <a:cubicBezTo>
                  <a:pt x="21600" y="9887"/>
                  <a:pt x="21473" y="10321"/>
                  <a:pt x="21218" y="10697"/>
                </a:cubicBezTo>
                <a:cubicBezTo>
                  <a:pt x="20963" y="11073"/>
                  <a:pt x="20648" y="11313"/>
                  <a:pt x="20263" y="11428"/>
                </a:cubicBezTo>
                <a:lnTo>
                  <a:pt x="20263" y="16611"/>
                </a:lnTo>
                <a:cubicBezTo>
                  <a:pt x="20263" y="17201"/>
                  <a:pt x="20087" y="17708"/>
                  <a:pt x="19730" y="18128"/>
                </a:cubicBezTo>
                <a:cubicBezTo>
                  <a:pt x="19375" y="18551"/>
                  <a:pt x="18951" y="18759"/>
                  <a:pt x="18459" y="18759"/>
                </a:cubicBezTo>
                <a:cubicBezTo>
                  <a:pt x="17928" y="18122"/>
                  <a:pt x="17286" y="17506"/>
                  <a:pt x="16537" y="16904"/>
                </a:cubicBezTo>
                <a:cubicBezTo>
                  <a:pt x="15786" y="16305"/>
                  <a:pt x="14980" y="15757"/>
                  <a:pt x="14116" y="15255"/>
                </a:cubicBezTo>
                <a:cubicBezTo>
                  <a:pt x="13254" y="14756"/>
                  <a:pt x="12363" y="14325"/>
                  <a:pt x="11450" y="13969"/>
                </a:cubicBezTo>
                <a:cubicBezTo>
                  <a:pt x="10537" y="13614"/>
                  <a:pt x="9648" y="13380"/>
                  <a:pt x="8789" y="13268"/>
                </a:cubicBezTo>
                <a:cubicBezTo>
                  <a:pt x="8453" y="13379"/>
                  <a:pt x="8179" y="13564"/>
                  <a:pt x="7969" y="13829"/>
                </a:cubicBezTo>
                <a:cubicBezTo>
                  <a:pt x="7758" y="14093"/>
                  <a:pt x="7614" y="14386"/>
                  <a:pt x="7535" y="14706"/>
                </a:cubicBezTo>
                <a:cubicBezTo>
                  <a:pt x="7457" y="15029"/>
                  <a:pt x="7450" y="15361"/>
                  <a:pt x="7511" y="15698"/>
                </a:cubicBezTo>
                <a:cubicBezTo>
                  <a:pt x="7575" y="16036"/>
                  <a:pt x="7719" y="16341"/>
                  <a:pt x="7947" y="16611"/>
                </a:cubicBezTo>
                <a:cubicBezTo>
                  <a:pt x="7751" y="16992"/>
                  <a:pt x="7660" y="17347"/>
                  <a:pt x="7677" y="17673"/>
                </a:cubicBezTo>
                <a:cubicBezTo>
                  <a:pt x="7692" y="17993"/>
                  <a:pt x="7773" y="18307"/>
                  <a:pt x="7917" y="18606"/>
                </a:cubicBezTo>
                <a:cubicBezTo>
                  <a:pt x="8059" y="18909"/>
                  <a:pt x="8255" y="19193"/>
                  <a:pt x="8498" y="19469"/>
                </a:cubicBezTo>
                <a:cubicBezTo>
                  <a:pt x="8737" y="19745"/>
                  <a:pt x="8997" y="20021"/>
                  <a:pt x="9271" y="20291"/>
                </a:cubicBezTo>
                <a:cubicBezTo>
                  <a:pt x="9114" y="20696"/>
                  <a:pt x="8843" y="21001"/>
                  <a:pt x="8456" y="21213"/>
                </a:cubicBezTo>
                <a:cubicBezTo>
                  <a:pt x="8069" y="21424"/>
                  <a:pt x="7655" y="21541"/>
                  <a:pt x="7212" y="21571"/>
                </a:cubicBezTo>
                <a:cubicBezTo>
                  <a:pt x="6772" y="21600"/>
                  <a:pt x="6341" y="21550"/>
                  <a:pt x="5917" y="21424"/>
                </a:cubicBezTo>
                <a:cubicBezTo>
                  <a:pt x="5496" y="21295"/>
                  <a:pt x="5163" y="21092"/>
                  <a:pt x="4923" y="20811"/>
                </a:cubicBezTo>
                <a:cubicBezTo>
                  <a:pt x="4781" y="20241"/>
                  <a:pt x="4625" y="19657"/>
                  <a:pt x="4453" y="19056"/>
                </a:cubicBezTo>
                <a:cubicBezTo>
                  <a:pt x="4282" y="18454"/>
                  <a:pt x="4140" y="17843"/>
                  <a:pt x="4032" y="17224"/>
                </a:cubicBezTo>
                <a:cubicBezTo>
                  <a:pt x="3922" y="16599"/>
                  <a:pt x="3868" y="15953"/>
                  <a:pt x="3868" y="15281"/>
                </a:cubicBezTo>
                <a:cubicBezTo>
                  <a:pt x="3868" y="14615"/>
                  <a:pt x="3961" y="13905"/>
                  <a:pt x="4150" y="13154"/>
                </a:cubicBezTo>
                <a:lnTo>
                  <a:pt x="1804" y="13154"/>
                </a:lnTo>
                <a:cubicBezTo>
                  <a:pt x="1312" y="13154"/>
                  <a:pt x="889" y="12945"/>
                  <a:pt x="534" y="12523"/>
                </a:cubicBezTo>
                <a:cubicBezTo>
                  <a:pt x="176" y="12100"/>
                  <a:pt x="0" y="11592"/>
                  <a:pt x="0" y="10991"/>
                </a:cubicBezTo>
                <a:lnTo>
                  <a:pt x="0" y="7774"/>
                </a:lnTo>
                <a:cubicBezTo>
                  <a:pt x="0" y="7184"/>
                  <a:pt x="176" y="6677"/>
                  <a:pt x="526" y="6245"/>
                </a:cubicBezTo>
                <a:cubicBezTo>
                  <a:pt x="879" y="5820"/>
                  <a:pt x="1305" y="5605"/>
                  <a:pt x="1804" y="5605"/>
                </a:cubicBezTo>
                <a:lnTo>
                  <a:pt x="7653" y="5605"/>
                </a:lnTo>
                <a:cubicBezTo>
                  <a:pt x="8551" y="5605"/>
                  <a:pt x="9509" y="5450"/>
                  <a:pt x="10525" y="5136"/>
                </a:cubicBezTo>
                <a:cubicBezTo>
                  <a:pt x="11541" y="4822"/>
                  <a:pt x="12537" y="4399"/>
                  <a:pt x="13511" y="3874"/>
                </a:cubicBezTo>
                <a:cubicBezTo>
                  <a:pt x="14488" y="3343"/>
                  <a:pt x="15409" y="2744"/>
                  <a:pt x="16273" y="2072"/>
                </a:cubicBezTo>
                <a:cubicBezTo>
                  <a:pt x="17135" y="1406"/>
                  <a:pt x="17864" y="713"/>
                  <a:pt x="18459" y="0"/>
                </a:cubicBezTo>
                <a:cubicBezTo>
                  <a:pt x="18951" y="0"/>
                  <a:pt x="19375" y="214"/>
                  <a:pt x="19730" y="634"/>
                </a:cubicBezTo>
                <a:cubicBezTo>
                  <a:pt x="20087" y="1057"/>
                  <a:pt x="20263" y="1567"/>
                  <a:pt x="20263" y="2166"/>
                </a:cubicBezTo>
                <a:lnTo>
                  <a:pt x="20263" y="7334"/>
                </a:lnTo>
                <a:cubicBezTo>
                  <a:pt x="20648" y="7446"/>
                  <a:pt x="20963" y="7692"/>
                  <a:pt x="21218" y="8071"/>
                </a:cubicBezTo>
                <a:cubicBezTo>
                  <a:pt x="21473" y="8455"/>
                  <a:pt x="21600" y="8895"/>
                  <a:pt x="21600" y="9391"/>
                </a:cubicBezTo>
                <a:moveTo>
                  <a:pt x="18459" y="2855"/>
                </a:moveTo>
                <a:cubicBezTo>
                  <a:pt x="17864" y="3407"/>
                  <a:pt x="17215" y="3941"/>
                  <a:pt x="16513" y="4452"/>
                </a:cubicBezTo>
                <a:cubicBezTo>
                  <a:pt x="15810" y="4963"/>
                  <a:pt x="15066" y="5423"/>
                  <a:pt x="14280" y="5834"/>
                </a:cubicBezTo>
                <a:cubicBezTo>
                  <a:pt x="13494" y="6245"/>
                  <a:pt x="12694" y="6609"/>
                  <a:pt x="11878" y="6923"/>
                </a:cubicBezTo>
                <a:cubicBezTo>
                  <a:pt x="11061" y="7237"/>
                  <a:pt x="10255" y="7463"/>
                  <a:pt x="9457" y="7604"/>
                </a:cubicBezTo>
                <a:lnTo>
                  <a:pt x="9457" y="11173"/>
                </a:lnTo>
                <a:cubicBezTo>
                  <a:pt x="10255" y="11325"/>
                  <a:pt x="11061" y="11554"/>
                  <a:pt x="11878" y="11862"/>
                </a:cubicBezTo>
                <a:cubicBezTo>
                  <a:pt x="12694" y="12170"/>
                  <a:pt x="13494" y="12537"/>
                  <a:pt x="14280" y="12957"/>
                </a:cubicBezTo>
                <a:cubicBezTo>
                  <a:pt x="15066" y="13379"/>
                  <a:pt x="15813" y="13843"/>
                  <a:pt x="16525" y="14348"/>
                </a:cubicBezTo>
                <a:cubicBezTo>
                  <a:pt x="17235" y="14856"/>
                  <a:pt x="17881" y="15381"/>
                  <a:pt x="18459" y="15921"/>
                </a:cubicBezTo>
                <a:lnTo>
                  <a:pt x="18459" y="2855"/>
                </a:lnTo>
                <a:close/>
                <a:moveTo>
                  <a:pt x="18459" y="2855"/>
                </a:move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lIns="0" tIns="0" rIns="0" bIns="0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45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>
            <a:spLocks/>
          </p:cNvSpPr>
          <p:nvPr/>
        </p:nvSpPr>
        <p:spPr bwMode="auto">
          <a:xfrm>
            <a:off x="4601940" y="2614770"/>
            <a:ext cx="277813" cy="277813"/>
          </a:xfrm>
          <a:custGeom>
            <a:avLst/>
            <a:gdLst>
              <a:gd name="T0" fmla="*/ 17746100 w 21600"/>
              <a:gd name="T1" fmla="*/ 3430927 h 21600"/>
              <a:gd name="T2" fmla="*/ 16421717 w 21600"/>
              <a:gd name="T3" fmla="*/ 17746100 h 21600"/>
              <a:gd name="T4" fmla="*/ 0 w 21600"/>
              <a:gd name="T5" fmla="*/ 16420886 h 21600"/>
              <a:gd name="T6" fmla="*/ 1324383 w 21600"/>
              <a:gd name="T7" fmla="*/ 2119672 h 21600"/>
              <a:gd name="T8" fmla="*/ 1880592 w 21600"/>
              <a:gd name="T9" fmla="*/ 1266053 h 21600"/>
              <a:gd name="T10" fmla="*/ 3941103 w 21600"/>
              <a:gd name="T11" fmla="*/ 0 h 21600"/>
              <a:gd name="T12" fmla="*/ 6008207 w 21600"/>
              <a:gd name="T13" fmla="*/ 1270152 h 21600"/>
              <a:gd name="T14" fmla="*/ 6682709 w 21600"/>
              <a:gd name="T15" fmla="*/ 2119672 h 21600"/>
              <a:gd name="T16" fmla="*/ 7162531 w 21600"/>
              <a:gd name="T17" fmla="*/ 629329 h 21600"/>
              <a:gd name="T18" fmla="*/ 9876190 w 21600"/>
              <a:gd name="T19" fmla="*/ 174989 h 21600"/>
              <a:gd name="T20" fmla="*/ 11065856 w 21600"/>
              <a:gd name="T21" fmla="*/ 1973432 h 21600"/>
              <a:gd name="T22" fmla="*/ 11619600 w 21600"/>
              <a:gd name="T23" fmla="*/ 1973432 h 21600"/>
              <a:gd name="T24" fmla="*/ 12780488 w 21600"/>
              <a:gd name="T25" fmla="*/ 174989 h 21600"/>
              <a:gd name="T26" fmla="*/ 15499078 w 21600"/>
              <a:gd name="T27" fmla="*/ 629329 h 21600"/>
              <a:gd name="T28" fmla="*/ 15978871 w 21600"/>
              <a:gd name="T29" fmla="*/ 2119672 h 21600"/>
              <a:gd name="T30" fmla="*/ 1791048 w 21600"/>
              <a:gd name="T31" fmla="*/ 6546330 h 21600"/>
              <a:gd name="T32" fmla="*/ 4984530 w 21600"/>
              <a:gd name="T33" fmla="*/ 6546330 h 21600"/>
              <a:gd name="T34" fmla="*/ 1791048 w 21600"/>
              <a:gd name="T35" fmla="*/ 12695043 h 21600"/>
              <a:gd name="T36" fmla="*/ 4984530 w 21600"/>
              <a:gd name="T37" fmla="*/ 13125536 h 21600"/>
              <a:gd name="T38" fmla="*/ 4984530 w 21600"/>
              <a:gd name="T39" fmla="*/ 15957517 h 21600"/>
              <a:gd name="T40" fmla="*/ 3943568 w 21600"/>
              <a:gd name="T41" fmla="*/ 5195663 h 21600"/>
              <a:gd name="T42" fmla="*/ 3943568 w 21600"/>
              <a:gd name="T43" fmla="*/ 1325214 h 21600"/>
              <a:gd name="T44" fmla="*/ 8655339 w 21600"/>
              <a:gd name="T45" fmla="*/ 6546330 h 21600"/>
              <a:gd name="T46" fmla="*/ 8655339 w 21600"/>
              <a:gd name="T47" fmla="*/ 9402158 h 21600"/>
              <a:gd name="T48" fmla="*/ 5428981 w 21600"/>
              <a:gd name="T49" fmla="*/ 9839215 h 21600"/>
              <a:gd name="T50" fmla="*/ 8655339 w 21600"/>
              <a:gd name="T51" fmla="*/ 9839215 h 21600"/>
              <a:gd name="T52" fmla="*/ 5428981 w 21600"/>
              <a:gd name="T53" fmla="*/ 15957517 h 21600"/>
              <a:gd name="T54" fmla="*/ 8030940 w 21600"/>
              <a:gd name="T55" fmla="*/ 4554008 h 21600"/>
              <a:gd name="T56" fmla="*/ 9521283 w 21600"/>
              <a:gd name="T57" fmla="*/ 5044493 h 21600"/>
              <a:gd name="T58" fmla="*/ 9521283 w 21600"/>
              <a:gd name="T59" fmla="*/ 1481314 h 21600"/>
              <a:gd name="T60" fmla="*/ 8030940 w 21600"/>
              <a:gd name="T61" fmla="*/ 1970967 h 21600"/>
              <a:gd name="T62" fmla="*/ 9098157 w 21600"/>
              <a:gd name="T63" fmla="*/ 6546330 h 21600"/>
              <a:gd name="T64" fmla="*/ 12312189 w 21600"/>
              <a:gd name="T65" fmla="*/ 6546330 h 21600"/>
              <a:gd name="T66" fmla="*/ 9098157 w 21600"/>
              <a:gd name="T67" fmla="*/ 12695043 h 21600"/>
              <a:gd name="T68" fmla="*/ 12312189 w 21600"/>
              <a:gd name="T69" fmla="*/ 13125536 h 21600"/>
              <a:gd name="T70" fmla="*/ 12312189 w 21600"/>
              <a:gd name="T71" fmla="*/ 15957517 h 21600"/>
              <a:gd name="T72" fmla="*/ 12752542 w 21600"/>
              <a:gd name="T73" fmla="*/ 6546330 h 21600"/>
              <a:gd name="T74" fmla="*/ 15957517 w 21600"/>
              <a:gd name="T75" fmla="*/ 6546330 h 21600"/>
              <a:gd name="T76" fmla="*/ 12752542 w 21600"/>
              <a:gd name="T77" fmla="*/ 12695043 h 21600"/>
              <a:gd name="T78" fmla="*/ 15957517 w 21600"/>
              <a:gd name="T79" fmla="*/ 13125536 h 21600"/>
              <a:gd name="T80" fmla="*/ 15957517 w 21600"/>
              <a:gd name="T81" fmla="*/ 15957517 h 21600"/>
              <a:gd name="T82" fmla="*/ 13807462 w 21600"/>
              <a:gd name="T83" fmla="*/ 5195663 h 21600"/>
              <a:gd name="T84" fmla="*/ 13807462 w 21600"/>
              <a:gd name="T85" fmla="*/ 1325214 h 21600"/>
              <a:gd name="T86" fmla="*/ 12946448 w 21600"/>
              <a:gd name="T87" fmla="*/ 4554008 h 21600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1600" h="21600">
                <a:moveTo>
                  <a:pt x="19988" y="2580"/>
                </a:moveTo>
                <a:cubicBezTo>
                  <a:pt x="20420" y="2580"/>
                  <a:pt x="20794" y="2736"/>
                  <a:pt x="21116" y="3053"/>
                </a:cubicBezTo>
                <a:cubicBezTo>
                  <a:pt x="21439" y="3372"/>
                  <a:pt x="21600" y="3744"/>
                  <a:pt x="21600" y="4176"/>
                </a:cubicBezTo>
                <a:lnTo>
                  <a:pt x="21600" y="19987"/>
                </a:lnTo>
                <a:cubicBezTo>
                  <a:pt x="21600" y="20419"/>
                  <a:pt x="21439" y="20797"/>
                  <a:pt x="21116" y="21116"/>
                </a:cubicBezTo>
                <a:cubicBezTo>
                  <a:pt x="20794" y="21439"/>
                  <a:pt x="20420" y="21600"/>
                  <a:pt x="19988" y="21600"/>
                </a:cubicBezTo>
                <a:lnTo>
                  <a:pt x="1612" y="21600"/>
                </a:lnTo>
                <a:cubicBezTo>
                  <a:pt x="1180" y="21600"/>
                  <a:pt x="806" y="21439"/>
                  <a:pt x="484" y="21116"/>
                </a:cubicBezTo>
                <a:cubicBezTo>
                  <a:pt x="161" y="20797"/>
                  <a:pt x="0" y="20419"/>
                  <a:pt x="0" y="19987"/>
                </a:cubicBezTo>
                <a:lnTo>
                  <a:pt x="0" y="4176"/>
                </a:lnTo>
                <a:cubicBezTo>
                  <a:pt x="0" y="3744"/>
                  <a:pt x="161" y="3372"/>
                  <a:pt x="484" y="3053"/>
                </a:cubicBezTo>
                <a:cubicBezTo>
                  <a:pt x="806" y="2736"/>
                  <a:pt x="1180" y="2580"/>
                  <a:pt x="1612" y="2580"/>
                </a:cubicBezTo>
                <a:lnTo>
                  <a:pt x="2151" y="2580"/>
                </a:lnTo>
                <a:lnTo>
                  <a:pt x="2151" y="2402"/>
                </a:lnTo>
                <a:cubicBezTo>
                  <a:pt x="2151" y="2117"/>
                  <a:pt x="2197" y="1829"/>
                  <a:pt x="2289" y="1541"/>
                </a:cubicBezTo>
                <a:cubicBezTo>
                  <a:pt x="2381" y="1250"/>
                  <a:pt x="2531" y="991"/>
                  <a:pt x="2738" y="766"/>
                </a:cubicBezTo>
                <a:cubicBezTo>
                  <a:pt x="2943" y="542"/>
                  <a:pt x="3216" y="360"/>
                  <a:pt x="3556" y="213"/>
                </a:cubicBezTo>
                <a:cubicBezTo>
                  <a:pt x="3896" y="75"/>
                  <a:pt x="4310" y="0"/>
                  <a:pt x="4797" y="0"/>
                </a:cubicBezTo>
                <a:cubicBezTo>
                  <a:pt x="5283" y="0"/>
                  <a:pt x="5698" y="75"/>
                  <a:pt x="6038" y="213"/>
                </a:cubicBezTo>
                <a:cubicBezTo>
                  <a:pt x="6378" y="360"/>
                  <a:pt x="6651" y="542"/>
                  <a:pt x="6858" y="766"/>
                </a:cubicBezTo>
                <a:cubicBezTo>
                  <a:pt x="7063" y="991"/>
                  <a:pt x="7215" y="1256"/>
                  <a:pt x="7313" y="1546"/>
                </a:cubicBezTo>
                <a:cubicBezTo>
                  <a:pt x="7411" y="1840"/>
                  <a:pt x="7457" y="2125"/>
                  <a:pt x="7457" y="2402"/>
                </a:cubicBezTo>
                <a:lnTo>
                  <a:pt x="7457" y="2580"/>
                </a:lnTo>
                <a:lnTo>
                  <a:pt x="8134" y="2580"/>
                </a:lnTo>
                <a:lnTo>
                  <a:pt x="8134" y="2402"/>
                </a:lnTo>
                <a:cubicBezTo>
                  <a:pt x="8134" y="2117"/>
                  <a:pt x="8180" y="1829"/>
                  <a:pt x="8269" y="1541"/>
                </a:cubicBezTo>
                <a:cubicBezTo>
                  <a:pt x="8364" y="1250"/>
                  <a:pt x="8511" y="991"/>
                  <a:pt x="8718" y="766"/>
                </a:cubicBezTo>
                <a:cubicBezTo>
                  <a:pt x="8926" y="541"/>
                  <a:pt x="9199" y="360"/>
                  <a:pt x="9539" y="213"/>
                </a:cubicBezTo>
                <a:cubicBezTo>
                  <a:pt x="9879" y="75"/>
                  <a:pt x="10293" y="0"/>
                  <a:pt x="10780" y="0"/>
                </a:cubicBezTo>
                <a:cubicBezTo>
                  <a:pt x="11266" y="0"/>
                  <a:pt x="11678" y="75"/>
                  <a:pt x="12021" y="213"/>
                </a:cubicBezTo>
                <a:cubicBezTo>
                  <a:pt x="12361" y="360"/>
                  <a:pt x="12637" y="542"/>
                  <a:pt x="12853" y="766"/>
                </a:cubicBezTo>
                <a:cubicBezTo>
                  <a:pt x="13069" y="991"/>
                  <a:pt x="13227" y="1256"/>
                  <a:pt x="13322" y="1546"/>
                </a:cubicBezTo>
                <a:cubicBezTo>
                  <a:pt x="13417" y="1840"/>
                  <a:pt x="13469" y="2125"/>
                  <a:pt x="13469" y="2402"/>
                </a:cubicBezTo>
                <a:lnTo>
                  <a:pt x="13469" y="2580"/>
                </a:lnTo>
                <a:lnTo>
                  <a:pt x="14143" y="2580"/>
                </a:lnTo>
                <a:lnTo>
                  <a:pt x="14143" y="2402"/>
                </a:lnTo>
                <a:cubicBezTo>
                  <a:pt x="14143" y="2117"/>
                  <a:pt x="14192" y="1829"/>
                  <a:pt x="14287" y="1541"/>
                </a:cubicBezTo>
                <a:cubicBezTo>
                  <a:pt x="14385" y="1250"/>
                  <a:pt x="14534" y="991"/>
                  <a:pt x="14742" y="766"/>
                </a:cubicBezTo>
                <a:cubicBezTo>
                  <a:pt x="14949" y="541"/>
                  <a:pt x="15220" y="360"/>
                  <a:pt x="15556" y="213"/>
                </a:cubicBezTo>
                <a:cubicBezTo>
                  <a:pt x="15890" y="75"/>
                  <a:pt x="16305" y="0"/>
                  <a:pt x="16803" y="0"/>
                </a:cubicBezTo>
                <a:cubicBezTo>
                  <a:pt x="17290" y="0"/>
                  <a:pt x="17704" y="75"/>
                  <a:pt x="18044" y="213"/>
                </a:cubicBezTo>
                <a:cubicBezTo>
                  <a:pt x="18384" y="360"/>
                  <a:pt x="18657" y="541"/>
                  <a:pt x="18865" y="766"/>
                </a:cubicBezTo>
                <a:cubicBezTo>
                  <a:pt x="19069" y="991"/>
                  <a:pt x="19219" y="1256"/>
                  <a:pt x="19311" y="1546"/>
                </a:cubicBezTo>
                <a:cubicBezTo>
                  <a:pt x="19403" y="1840"/>
                  <a:pt x="19449" y="2125"/>
                  <a:pt x="19449" y="2402"/>
                </a:cubicBezTo>
                <a:lnTo>
                  <a:pt x="19449" y="2580"/>
                </a:lnTo>
                <a:lnTo>
                  <a:pt x="19988" y="2580"/>
                </a:lnTo>
                <a:close/>
                <a:moveTo>
                  <a:pt x="6067" y="7968"/>
                </a:moveTo>
                <a:lnTo>
                  <a:pt x="2180" y="7968"/>
                </a:lnTo>
                <a:lnTo>
                  <a:pt x="2180" y="11444"/>
                </a:lnTo>
                <a:lnTo>
                  <a:pt x="6067" y="11444"/>
                </a:lnTo>
                <a:lnTo>
                  <a:pt x="6067" y="7968"/>
                </a:lnTo>
                <a:close/>
                <a:moveTo>
                  <a:pt x="6067" y="11976"/>
                </a:moveTo>
                <a:lnTo>
                  <a:pt x="2180" y="11976"/>
                </a:lnTo>
                <a:lnTo>
                  <a:pt x="2180" y="15452"/>
                </a:lnTo>
                <a:lnTo>
                  <a:pt x="6067" y="15452"/>
                </a:lnTo>
                <a:lnTo>
                  <a:pt x="6067" y="11976"/>
                </a:lnTo>
                <a:close/>
                <a:moveTo>
                  <a:pt x="6067" y="15976"/>
                </a:moveTo>
                <a:lnTo>
                  <a:pt x="2180" y="15976"/>
                </a:lnTo>
                <a:lnTo>
                  <a:pt x="2180" y="19423"/>
                </a:lnTo>
                <a:lnTo>
                  <a:pt x="6067" y="19423"/>
                </a:lnTo>
                <a:lnTo>
                  <a:pt x="6067" y="15976"/>
                </a:lnTo>
                <a:close/>
                <a:moveTo>
                  <a:pt x="3755" y="5543"/>
                </a:moveTo>
                <a:cubicBezTo>
                  <a:pt x="3755" y="6068"/>
                  <a:pt x="4103" y="6324"/>
                  <a:pt x="4800" y="6324"/>
                </a:cubicBezTo>
                <a:cubicBezTo>
                  <a:pt x="5499" y="6324"/>
                  <a:pt x="5848" y="6068"/>
                  <a:pt x="5848" y="5543"/>
                </a:cubicBezTo>
                <a:lnTo>
                  <a:pt x="5848" y="2399"/>
                </a:lnTo>
                <a:cubicBezTo>
                  <a:pt x="5848" y="1878"/>
                  <a:pt x="5499" y="1613"/>
                  <a:pt x="4800" y="1613"/>
                </a:cubicBezTo>
                <a:cubicBezTo>
                  <a:pt x="4103" y="1613"/>
                  <a:pt x="3755" y="1878"/>
                  <a:pt x="3755" y="2399"/>
                </a:cubicBezTo>
                <a:lnTo>
                  <a:pt x="3755" y="5543"/>
                </a:lnTo>
                <a:close/>
                <a:moveTo>
                  <a:pt x="10535" y="7968"/>
                </a:moveTo>
                <a:lnTo>
                  <a:pt x="6608" y="7968"/>
                </a:lnTo>
                <a:lnTo>
                  <a:pt x="6608" y="11444"/>
                </a:lnTo>
                <a:lnTo>
                  <a:pt x="10535" y="11444"/>
                </a:lnTo>
                <a:lnTo>
                  <a:pt x="10535" y="7968"/>
                </a:lnTo>
                <a:close/>
                <a:moveTo>
                  <a:pt x="10535" y="11976"/>
                </a:moveTo>
                <a:lnTo>
                  <a:pt x="6608" y="11976"/>
                </a:lnTo>
                <a:lnTo>
                  <a:pt x="6608" y="15452"/>
                </a:lnTo>
                <a:lnTo>
                  <a:pt x="10535" y="15452"/>
                </a:lnTo>
                <a:lnTo>
                  <a:pt x="10535" y="11976"/>
                </a:lnTo>
                <a:close/>
                <a:moveTo>
                  <a:pt x="10535" y="15976"/>
                </a:moveTo>
                <a:lnTo>
                  <a:pt x="6608" y="15976"/>
                </a:lnTo>
                <a:lnTo>
                  <a:pt x="6608" y="19423"/>
                </a:lnTo>
                <a:lnTo>
                  <a:pt x="10535" y="19423"/>
                </a:lnTo>
                <a:lnTo>
                  <a:pt x="10535" y="15976"/>
                </a:lnTo>
                <a:close/>
                <a:moveTo>
                  <a:pt x="9775" y="5543"/>
                </a:moveTo>
                <a:cubicBezTo>
                  <a:pt x="9775" y="5826"/>
                  <a:pt x="9850" y="6027"/>
                  <a:pt x="9997" y="6145"/>
                </a:cubicBezTo>
                <a:cubicBezTo>
                  <a:pt x="10144" y="6269"/>
                  <a:pt x="10406" y="6324"/>
                  <a:pt x="10783" y="6324"/>
                </a:cubicBezTo>
                <a:cubicBezTo>
                  <a:pt x="11160" y="6324"/>
                  <a:pt x="11428" y="6263"/>
                  <a:pt x="11589" y="6140"/>
                </a:cubicBezTo>
                <a:cubicBezTo>
                  <a:pt x="11750" y="6016"/>
                  <a:pt x="11831" y="5820"/>
                  <a:pt x="11831" y="5544"/>
                </a:cubicBezTo>
                <a:lnTo>
                  <a:pt x="11831" y="2399"/>
                </a:lnTo>
                <a:cubicBezTo>
                  <a:pt x="11831" y="2128"/>
                  <a:pt x="11750" y="1933"/>
                  <a:pt x="11589" y="1803"/>
                </a:cubicBezTo>
                <a:cubicBezTo>
                  <a:pt x="11428" y="1673"/>
                  <a:pt x="11160" y="1613"/>
                  <a:pt x="10783" y="1613"/>
                </a:cubicBezTo>
                <a:cubicBezTo>
                  <a:pt x="10406" y="1613"/>
                  <a:pt x="10144" y="1679"/>
                  <a:pt x="9997" y="1814"/>
                </a:cubicBezTo>
                <a:cubicBezTo>
                  <a:pt x="9850" y="1944"/>
                  <a:pt x="9775" y="2140"/>
                  <a:pt x="9775" y="2399"/>
                </a:cubicBezTo>
                <a:lnTo>
                  <a:pt x="9775" y="5543"/>
                </a:lnTo>
                <a:close/>
                <a:moveTo>
                  <a:pt x="14986" y="7968"/>
                </a:moveTo>
                <a:lnTo>
                  <a:pt x="11074" y="7968"/>
                </a:lnTo>
                <a:lnTo>
                  <a:pt x="11074" y="11444"/>
                </a:lnTo>
                <a:lnTo>
                  <a:pt x="14986" y="11444"/>
                </a:lnTo>
                <a:lnTo>
                  <a:pt x="14986" y="7968"/>
                </a:lnTo>
                <a:close/>
                <a:moveTo>
                  <a:pt x="14986" y="11976"/>
                </a:moveTo>
                <a:lnTo>
                  <a:pt x="11074" y="11976"/>
                </a:lnTo>
                <a:lnTo>
                  <a:pt x="11074" y="15452"/>
                </a:lnTo>
                <a:lnTo>
                  <a:pt x="14986" y="15452"/>
                </a:lnTo>
                <a:lnTo>
                  <a:pt x="14986" y="11976"/>
                </a:lnTo>
                <a:close/>
                <a:moveTo>
                  <a:pt x="14986" y="15976"/>
                </a:moveTo>
                <a:lnTo>
                  <a:pt x="11074" y="15976"/>
                </a:lnTo>
                <a:lnTo>
                  <a:pt x="11074" y="19423"/>
                </a:lnTo>
                <a:lnTo>
                  <a:pt x="14986" y="19423"/>
                </a:lnTo>
                <a:lnTo>
                  <a:pt x="14986" y="15976"/>
                </a:lnTo>
                <a:close/>
                <a:moveTo>
                  <a:pt x="19423" y="7968"/>
                </a:moveTo>
                <a:lnTo>
                  <a:pt x="15522" y="7968"/>
                </a:lnTo>
                <a:lnTo>
                  <a:pt x="15522" y="11444"/>
                </a:lnTo>
                <a:lnTo>
                  <a:pt x="19423" y="11444"/>
                </a:lnTo>
                <a:lnTo>
                  <a:pt x="19423" y="7968"/>
                </a:lnTo>
                <a:close/>
                <a:moveTo>
                  <a:pt x="19423" y="11976"/>
                </a:moveTo>
                <a:lnTo>
                  <a:pt x="15522" y="11976"/>
                </a:lnTo>
                <a:lnTo>
                  <a:pt x="15522" y="15452"/>
                </a:lnTo>
                <a:lnTo>
                  <a:pt x="19423" y="15452"/>
                </a:lnTo>
                <a:lnTo>
                  <a:pt x="19423" y="11976"/>
                </a:lnTo>
                <a:close/>
                <a:moveTo>
                  <a:pt x="19423" y="15976"/>
                </a:moveTo>
                <a:lnTo>
                  <a:pt x="15522" y="15976"/>
                </a:lnTo>
                <a:lnTo>
                  <a:pt x="15522" y="19423"/>
                </a:lnTo>
                <a:lnTo>
                  <a:pt x="19423" y="19423"/>
                </a:lnTo>
                <a:lnTo>
                  <a:pt x="19423" y="15976"/>
                </a:lnTo>
                <a:close/>
                <a:moveTo>
                  <a:pt x="15758" y="5543"/>
                </a:moveTo>
                <a:cubicBezTo>
                  <a:pt x="15758" y="6068"/>
                  <a:pt x="16106" y="6324"/>
                  <a:pt x="16806" y="6324"/>
                </a:cubicBezTo>
                <a:cubicBezTo>
                  <a:pt x="17503" y="6324"/>
                  <a:pt x="17848" y="6068"/>
                  <a:pt x="17840" y="5543"/>
                </a:cubicBezTo>
                <a:lnTo>
                  <a:pt x="17840" y="2399"/>
                </a:lnTo>
                <a:cubicBezTo>
                  <a:pt x="17840" y="1878"/>
                  <a:pt x="17494" y="1613"/>
                  <a:pt x="16806" y="1613"/>
                </a:cubicBezTo>
                <a:cubicBezTo>
                  <a:pt x="16106" y="1613"/>
                  <a:pt x="15758" y="1878"/>
                  <a:pt x="15758" y="2399"/>
                </a:cubicBezTo>
                <a:lnTo>
                  <a:pt x="15758" y="5543"/>
                </a:lnTo>
                <a:close/>
                <a:moveTo>
                  <a:pt x="15758" y="5543"/>
                </a:move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lIns="0" tIns="0" rIns="0" bIns="0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45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>
            <a:spLocks/>
          </p:cNvSpPr>
          <p:nvPr/>
        </p:nvSpPr>
        <p:spPr bwMode="auto">
          <a:xfrm>
            <a:off x="7624938" y="3921092"/>
            <a:ext cx="309563" cy="273844"/>
          </a:xfrm>
          <a:custGeom>
            <a:avLst/>
            <a:gdLst>
              <a:gd name="T0" fmla="*/ 17746100 w 21600"/>
              <a:gd name="T1" fmla="*/ 5554849 h 21600"/>
              <a:gd name="T2" fmla="*/ 8873064 w 21600"/>
              <a:gd name="T3" fmla="*/ 0 h 21600"/>
              <a:gd name="T4" fmla="*/ 0 w 21600"/>
              <a:gd name="T5" fmla="*/ 5554849 h 21600"/>
              <a:gd name="T6" fmla="*/ 4827599 w 21600"/>
              <a:gd name="T7" fmla="*/ 10531077 h 21600"/>
              <a:gd name="T8" fmla="*/ 2739972 w 21600"/>
              <a:gd name="T9" fmla="*/ 13887136 h 21600"/>
              <a:gd name="T10" fmla="*/ 9394763 w 21600"/>
              <a:gd name="T11" fmla="*/ 11109699 h 21600"/>
              <a:gd name="T12" fmla="*/ 17746100 w 21600"/>
              <a:gd name="T13" fmla="*/ 5554849 h 21600"/>
              <a:gd name="T14" fmla="*/ 17746100 w 21600"/>
              <a:gd name="T15" fmla="*/ 5554849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1600" h="21600">
                <a:moveTo>
                  <a:pt x="21600" y="8640"/>
                </a:moveTo>
                <a:cubicBezTo>
                  <a:pt x="21600" y="3960"/>
                  <a:pt x="16676" y="0"/>
                  <a:pt x="10800" y="0"/>
                </a:cubicBezTo>
                <a:cubicBezTo>
                  <a:pt x="4765" y="0"/>
                  <a:pt x="0" y="3960"/>
                  <a:pt x="0" y="8640"/>
                </a:cubicBezTo>
                <a:cubicBezTo>
                  <a:pt x="0" y="12060"/>
                  <a:pt x="2382" y="14940"/>
                  <a:pt x="5876" y="16380"/>
                </a:cubicBezTo>
                <a:cubicBezTo>
                  <a:pt x="6035" y="17280"/>
                  <a:pt x="5718" y="19080"/>
                  <a:pt x="3335" y="21600"/>
                </a:cubicBezTo>
                <a:cubicBezTo>
                  <a:pt x="3335" y="21600"/>
                  <a:pt x="8576" y="19980"/>
                  <a:pt x="11435" y="17280"/>
                </a:cubicBezTo>
                <a:cubicBezTo>
                  <a:pt x="17153" y="16920"/>
                  <a:pt x="21600" y="13140"/>
                  <a:pt x="21600" y="8640"/>
                </a:cubicBezTo>
                <a:close/>
                <a:moveTo>
                  <a:pt x="21600" y="8640"/>
                </a:move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lIns="0" tIns="0" rIns="0" bIns="0"/>
          <a:lstStyle/>
          <a:p>
            <a:pPr algn="ctr"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45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26" name="Group 25出自【趣你的PPT】(微信:qunideppt)：最优质的PPT资源库"/>
          <p:cNvGrpSpPr/>
          <p:nvPr/>
        </p:nvGrpSpPr>
        <p:grpSpPr>
          <a:xfrm>
            <a:off x="5737339" y="3593782"/>
            <a:ext cx="708992" cy="591718"/>
            <a:chOff x="8147050" y="5156201"/>
            <a:chExt cx="211137" cy="176213"/>
          </a:xfrm>
          <a:solidFill>
            <a:schemeClr val="bg1"/>
          </a:solidFill>
        </p:grpSpPr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20075" y="5156201"/>
              <a:ext cx="138112" cy="149225"/>
            </a:xfrm>
            <a:custGeom>
              <a:avLst/>
              <a:gdLst>
                <a:gd name="T0" fmla="*/ 190 w 195"/>
                <a:gd name="T1" fmla="*/ 102 h 210"/>
                <a:gd name="T2" fmla="*/ 92 w 195"/>
                <a:gd name="T3" fmla="*/ 4 h 210"/>
                <a:gd name="T4" fmla="*/ 0 w 195"/>
                <a:gd name="T5" fmla="*/ 30 h 210"/>
                <a:gd name="T6" fmla="*/ 15 w 195"/>
                <a:gd name="T7" fmla="*/ 30 h 210"/>
                <a:gd name="T8" fmla="*/ 94 w 195"/>
                <a:gd name="T9" fmla="*/ 54 h 210"/>
                <a:gd name="T10" fmla="*/ 135 w 195"/>
                <a:gd name="T11" fmla="*/ 120 h 210"/>
                <a:gd name="T12" fmla="*/ 116 w 195"/>
                <a:gd name="T13" fmla="*/ 187 h 210"/>
                <a:gd name="T14" fmla="*/ 168 w 195"/>
                <a:gd name="T15" fmla="*/ 198 h 210"/>
                <a:gd name="T16" fmla="*/ 147 w 195"/>
                <a:gd name="T17" fmla="*/ 161 h 210"/>
                <a:gd name="T18" fmla="*/ 190 w 195"/>
                <a:gd name="T19" fmla="*/ 102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5" h="210">
                  <a:moveTo>
                    <a:pt x="190" y="102"/>
                  </a:moveTo>
                  <a:cubicBezTo>
                    <a:pt x="195" y="54"/>
                    <a:pt x="152" y="10"/>
                    <a:pt x="92" y="4"/>
                  </a:cubicBezTo>
                  <a:cubicBezTo>
                    <a:pt x="56" y="0"/>
                    <a:pt x="22" y="11"/>
                    <a:pt x="0" y="30"/>
                  </a:cubicBezTo>
                  <a:cubicBezTo>
                    <a:pt x="5" y="30"/>
                    <a:pt x="10" y="30"/>
                    <a:pt x="15" y="30"/>
                  </a:cubicBezTo>
                  <a:cubicBezTo>
                    <a:pt x="44" y="30"/>
                    <a:pt x="72" y="38"/>
                    <a:pt x="94" y="54"/>
                  </a:cubicBezTo>
                  <a:cubicBezTo>
                    <a:pt x="118" y="71"/>
                    <a:pt x="132" y="94"/>
                    <a:pt x="135" y="120"/>
                  </a:cubicBezTo>
                  <a:cubicBezTo>
                    <a:pt x="138" y="143"/>
                    <a:pt x="131" y="167"/>
                    <a:pt x="116" y="187"/>
                  </a:cubicBezTo>
                  <a:cubicBezTo>
                    <a:pt x="147" y="210"/>
                    <a:pt x="175" y="203"/>
                    <a:pt x="168" y="198"/>
                  </a:cubicBezTo>
                  <a:cubicBezTo>
                    <a:pt x="150" y="185"/>
                    <a:pt x="146" y="171"/>
                    <a:pt x="147" y="161"/>
                  </a:cubicBezTo>
                  <a:cubicBezTo>
                    <a:pt x="171" y="148"/>
                    <a:pt x="187" y="127"/>
                    <a:pt x="19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30000"/>
                </a:lnSpc>
              </a:pPr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47050" y="5191126"/>
              <a:ext cx="160337" cy="141288"/>
            </a:xfrm>
            <a:custGeom>
              <a:avLst/>
              <a:gdLst>
                <a:gd name="T0" fmla="*/ 221 w 227"/>
                <a:gd name="T1" fmla="*/ 74 h 200"/>
                <a:gd name="T2" fmla="*/ 119 w 227"/>
                <a:gd name="T3" fmla="*/ 0 h 200"/>
                <a:gd name="T4" fmla="*/ 103 w 227"/>
                <a:gd name="T5" fmla="*/ 1 h 200"/>
                <a:gd name="T6" fmla="*/ 6 w 227"/>
                <a:gd name="T7" fmla="*/ 98 h 200"/>
                <a:gd name="T8" fmla="*/ 48 w 227"/>
                <a:gd name="T9" fmla="*/ 158 h 200"/>
                <a:gd name="T10" fmla="*/ 27 w 227"/>
                <a:gd name="T11" fmla="*/ 195 h 200"/>
                <a:gd name="T12" fmla="*/ 36 w 227"/>
                <a:gd name="T13" fmla="*/ 200 h 200"/>
                <a:gd name="T14" fmla="*/ 92 w 227"/>
                <a:gd name="T15" fmla="*/ 172 h 200"/>
                <a:gd name="T16" fmla="*/ 108 w 227"/>
                <a:gd name="T17" fmla="*/ 173 h 200"/>
                <a:gd name="T18" fmla="*/ 123 w 227"/>
                <a:gd name="T19" fmla="*/ 172 h 200"/>
                <a:gd name="T20" fmla="*/ 221 w 227"/>
                <a:gd name="T21" fmla="*/ 7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7" h="200">
                  <a:moveTo>
                    <a:pt x="221" y="74"/>
                  </a:moveTo>
                  <a:cubicBezTo>
                    <a:pt x="216" y="31"/>
                    <a:pt x="172" y="0"/>
                    <a:pt x="119" y="0"/>
                  </a:cubicBezTo>
                  <a:cubicBezTo>
                    <a:pt x="114" y="0"/>
                    <a:pt x="108" y="0"/>
                    <a:pt x="103" y="1"/>
                  </a:cubicBezTo>
                  <a:cubicBezTo>
                    <a:pt x="44" y="7"/>
                    <a:pt x="0" y="51"/>
                    <a:pt x="6" y="98"/>
                  </a:cubicBezTo>
                  <a:cubicBezTo>
                    <a:pt x="8" y="123"/>
                    <a:pt x="25" y="144"/>
                    <a:pt x="48" y="158"/>
                  </a:cubicBezTo>
                  <a:cubicBezTo>
                    <a:pt x="49" y="168"/>
                    <a:pt x="45" y="182"/>
                    <a:pt x="27" y="195"/>
                  </a:cubicBezTo>
                  <a:cubicBezTo>
                    <a:pt x="24" y="197"/>
                    <a:pt x="28" y="200"/>
                    <a:pt x="36" y="200"/>
                  </a:cubicBezTo>
                  <a:cubicBezTo>
                    <a:pt x="49" y="200"/>
                    <a:pt x="71" y="194"/>
                    <a:pt x="92" y="172"/>
                  </a:cubicBezTo>
                  <a:cubicBezTo>
                    <a:pt x="97" y="173"/>
                    <a:pt x="103" y="173"/>
                    <a:pt x="108" y="173"/>
                  </a:cubicBezTo>
                  <a:cubicBezTo>
                    <a:pt x="113" y="173"/>
                    <a:pt x="118" y="173"/>
                    <a:pt x="123" y="172"/>
                  </a:cubicBezTo>
                  <a:cubicBezTo>
                    <a:pt x="183" y="165"/>
                    <a:pt x="227" y="122"/>
                    <a:pt x="221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30000"/>
                </a:lnSpc>
              </a:pPr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9" name="出自【趣你的PPT】(微信:qunideppt)：最优质的PPT资源库"/>
          <p:cNvSpPr txBox="1"/>
          <p:nvPr/>
        </p:nvSpPr>
        <p:spPr>
          <a:xfrm>
            <a:off x="7934501" y="2491659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7938583" y="2777564"/>
            <a:ext cx="1757672" cy="4577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 dirty="0"/>
              <a:t>本模板来自微信公众号：趣你的</a:t>
            </a:r>
            <a:r>
              <a:rPr lang="en-US" altLang="zh-CN" sz="1200" dirty="0"/>
              <a:t>PPT</a:t>
            </a: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8212342" y="3729730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8216423" y="4015635"/>
            <a:ext cx="1671073" cy="4577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 dirty="0"/>
              <a:t>本模板来自微信公众号：趣你的</a:t>
            </a:r>
            <a:r>
              <a:rPr lang="en-US" altLang="zh-CN" sz="1200" dirty="0"/>
              <a:t>PPT</a:t>
            </a: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7722683" y="4815423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7697395" y="5069040"/>
            <a:ext cx="1663508" cy="4577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 dirty="0"/>
              <a:t>本模板来自微信公众号</a:t>
            </a:r>
            <a:r>
              <a:rPr lang="zh-CN" altLang="en-US" sz="1200" dirty="0" smtClean="0"/>
              <a:t>：                        趣</a:t>
            </a:r>
            <a:r>
              <a:rPr lang="zh-CN" altLang="en-US" sz="1200" dirty="0"/>
              <a:t>你的</a:t>
            </a:r>
            <a:r>
              <a:rPr lang="en-US" altLang="zh-CN" sz="1200" dirty="0"/>
              <a:t>PPT</a:t>
            </a: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2252028" y="2462749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1911920" y="3690046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2132498" y="3975951"/>
            <a:ext cx="1732417" cy="4564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algn="r" defTabSz="1216817">
              <a:spcBef>
                <a:spcPct val="20000"/>
              </a:spcBef>
              <a:defRPr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>
              <a:lnSpc>
                <a:spcPct val="130000"/>
              </a:lnSpc>
            </a:pPr>
            <a:r>
              <a:rPr lang="zh-CN" altLang="en-US" dirty="0"/>
              <a:t>本模板来自微信公众号：趣你的</a:t>
            </a:r>
            <a:r>
              <a:rPr lang="en-US" altLang="zh-CN" dirty="0"/>
              <a:t>PPT</a:t>
            </a:r>
            <a:endParaRPr lang="en-US" altLang="zh-CN" dirty="0"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2381003" y="4854116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2619065" y="5140021"/>
            <a:ext cx="1714933" cy="45775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 dirty="0"/>
              <a:t>本模板来自微信公众号：趣你的</a:t>
            </a:r>
            <a:r>
              <a:rPr lang="en-US" altLang="zh-CN" sz="1200" dirty="0"/>
              <a:t>PPT</a:t>
            </a: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2401579" y="2760569"/>
            <a:ext cx="1816182" cy="4564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algn="r" defTabSz="1216817">
              <a:spcBef>
                <a:spcPct val="20000"/>
              </a:spcBef>
              <a:defRPr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>
              <a:lnSpc>
                <a:spcPct val="130000"/>
              </a:lnSpc>
            </a:pPr>
            <a:r>
              <a:rPr lang="zh-CN" altLang="en-US" dirty="0"/>
              <a:t>本模板来自微信公众号：趣你</a:t>
            </a:r>
            <a:r>
              <a:rPr lang="zh-CN" altLang="en-US" dirty="0" smtClean="0"/>
              <a:t>的</a:t>
            </a:r>
            <a:r>
              <a:rPr lang="en-US" altLang="zh-CN" dirty="0" smtClean="0"/>
              <a:t>PPT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9238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/>
          <p:nvPr/>
        </p:nvSpPr>
        <p:spPr>
          <a:xfrm>
            <a:off x="0" y="0"/>
            <a:ext cx="12192000" cy="323850"/>
          </a:xfrm>
          <a:prstGeom prst="rect">
            <a:avLst/>
          </a:prstGeom>
          <a:solidFill>
            <a:srgbClr val="D1E6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0" y="323850"/>
            <a:ext cx="12192000" cy="590550"/>
          </a:xfrm>
          <a:prstGeom prst="rect">
            <a:avLst/>
          </a:prstGeom>
          <a:solidFill>
            <a:srgbClr val="187000"/>
          </a:solidFill>
          <a:ln>
            <a:solidFill>
              <a:srgbClr val="187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5767332" y="3856417"/>
            <a:ext cx="1333500" cy="1747838"/>
          </a:xfrm>
          <a:custGeom>
            <a:avLst/>
            <a:gdLst>
              <a:gd name="T0" fmla="*/ 26 w 111"/>
              <a:gd name="T1" fmla="*/ 3 h 145"/>
              <a:gd name="T2" fmla="*/ 12 w 111"/>
              <a:gd name="T3" fmla="*/ 68 h 145"/>
              <a:gd name="T4" fmla="*/ 81 w 111"/>
              <a:gd name="T5" fmla="*/ 143 h 145"/>
              <a:gd name="T6" fmla="*/ 93 w 111"/>
              <a:gd name="T7" fmla="*/ 78 h 145"/>
              <a:gd name="T8" fmla="*/ 26 w 111"/>
              <a:gd name="T9" fmla="*/ 3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1" h="145">
                <a:moveTo>
                  <a:pt x="26" y="3"/>
                </a:moveTo>
                <a:cubicBezTo>
                  <a:pt x="14" y="0"/>
                  <a:pt x="0" y="30"/>
                  <a:pt x="12" y="68"/>
                </a:cubicBezTo>
                <a:cubicBezTo>
                  <a:pt x="26" y="112"/>
                  <a:pt x="50" y="142"/>
                  <a:pt x="81" y="143"/>
                </a:cubicBezTo>
                <a:cubicBezTo>
                  <a:pt x="110" y="145"/>
                  <a:pt x="111" y="119"/>
                  <a:pt x="93" y="78"/>
                </a:cubicBezTo>
                <a:cubicBezTo>
                  <a:pt x="76" y="43"/>
                  <a:pt x="38" y="5"/>
                  <a:pt x="26" y="3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/>
          <a:extLst/>
        </p:spPr>
        <p:txBody>
          <a:bodyPr/>
          <a:lstStyle/>
          <a:p>
            <a:pPr>
              <a:lnSpc>
                <a:spcPct val="130000"/>
              </a:lnSpc>
            </a:pPr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6357882" y="3745292"/>
            <a:ext cx="1466850" cy="1157288"/>
          </a:xfrm>
          <a:custGeom>
            <a:avLst/>
            <a:gdLst>
              <a:gd name="T0" fmla="*/ 2 w 122"/>
              <a:gd name="T1" fmla="*/ 5 h 96"/>
              <a:gd name="T2" fmla="*/ 69 w 122"/>
              <a:gd name="T3" fmla="*/ 74 h 96"/>
              <a:gd name="T4" fmla="*/ 119 w 122"/>
              <a:gd name="T5" fmla="*/ 75 h 96"/>
              <a:gd name="T6" fmla="*/ 67 w 122"/>
              <a:gd name="T7" fmla="*/ 19 h 96"/>
              <a:gd name="T8" fmla="*/ 24 w 122"/>
              <a:gd name="T9" fmla="*/ 2 h 96"/>
              <a:gd name="T10" fmla="*/ 2 w 122"/>
              <a:gd name="T11" fmla="*/ 5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2" h="96">
                <a:moveTo>
                  <a:pt x="2" y="5"/>
                </a:moveTo>
                <a:cubicBezTo>
                  <a:pt x="0" y="13"/>
                  <a:pt x="34" y="53"/>
                  <a:pt x="69" y="74"/>
                </a:cubicBezTo>
                <a:cubicBezTo>
                  <a:pt x="103" y="94"/>
                  <a:pt x="122" y="96"/>
                  <a:pt x="119" y="75"/>
                </a:cubicBezTo>
                <a:cubicBezTo>
                  <a:pt x="116" y="55"/>
                  <a:pt x="97" y="37"/>
                  <a:pt x="67" y="19"/>
                </a:cubicBezTo>
                <a:cubicBezTo>
                  <a:pt x="52" y="10"/>
                  <a:pt x="36" y="4"/>
                  <a:pt x="24" y="2"/>
                </a:cubicBezTo>
                <a:cubicBezTo>
                  <a:pt x="11" y="0"/>
                  <a:pt x="2" y="1"/>
                  <a:pt x="2" y="5"/>
                </a:cubicBezTo>
                <a:close/>
              </a:path>
            </a:pathLst>
          </a:custGeom>
          <a:solidFill>
            <a:srgbClr val="D1E601"/>
          </a:solidFill>
          <a:ln>
            <a:noFill/>
          </a:ln>
          <a:effectLst/>
          <a:extLst/>
        </p:spPr>
        <p:txBody>
          <a:bodyPr/>
          <a:lstStyle/>
          <a:p>
            <a:pPr>
              <a:lnSpc>
                <a:spcPct val="130000"/>
              </a:lnSpc>
            </a:pPr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5205357" y="2291142"/>
            <a:ext cx="973137" cy="1049338"/>
          </a:xfrm>
          <a:custGeom>
            <a:avLst/>
            <a:gdLst>
              <a:gd name="T0" fmla="*/ 62 w 81"/>
              <a:gd name="T1" fmla="*/ 84 h 87"/>
              <a:gd name="T2" fmla="*/ 71 w 81"/>
              <a:gd name="T3" fmla="*/ 45 h 87"/>
              <a:gd name="T4" fmla="*/ 27 w 81"/>
              <a:gd name="T5" fmla="*/ 6 h 87"/>
              <a:gd name="T6" fmla="*/ 8 w 81"/>
              <a:gd name="T7" fmla="*/ 29 h 87"/>
              <a:gd name="T8" fmla="*/ 62 w 81"/>
              <a:gd name="T9" fmla="*/ 84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1" h="87">
                <a:moveTo>
                  <a:pt x="62" y="84"/>
                </a:moveTo>
                <a:cubicBezTo>
                  <a:pt x="73" y="87"/>
                  <a:pt x="81" y="66"/>
                  <a:pt x="71" y="45"/>
                </a:cubicBezTo>
                <a:cubicBezTo>
                  <a:pt x="60" y="24"/>
                  <a:pt x="47" y="12"/>
                  <a:pt x="27" y="6"/>
                </a:cubicBezTo>
                <a:cubicBezTo>
                  <a:pt x="6" y="0"/>
                  <a:pt x="0" y="8"/>
                  <a:pt x="8" y="29"/>
                </a:cubicBezTo>
                <a:cubicBezTo>
                  <a:pt x="16" y="50"/>
                  <a:pt x="50" y="82"/>
                  <a:pt x="62" y="84"/>
                </a:cubicBezTo>
                <a:close/>
              </a:path>
            </a:pathLst>
          </a:custGeom>
          <a:solidFill>
            <a:srgbClr val="D1E601"/>
          </a:solidFill>
          <a:ln>
            <a:noFill/>
          </a:ln>
          <a:effectLst/>
          <a:extLst/>
        </p:spPr>
        <p:txBody>
          <a:bodyPr/>
          <a:lstStyle/>
          <a:p>
            <a:pPr>
              <a:lnSpc>
                <a:spcPct val="130000"/>
              </a:lnSpc>
            </a:pPr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4017907" y="2435605"/>
            <a:ext cx="1662112" cy="1049337"/>
          </a:xfrm>
          <a:custGeom>
            <a:avLst/>
            <a:gdLst>
              <a:gd name="T0" fmla="*/ 135 w 138"/>
              <a:gd name="T1" fmla="*/ 83 h 87"/>
              <a:gd name="T2" fmla="*/ 79 w 138"/>
              <a:gd name="T3" fmla="*/ 25 h 87"/>
              <a:gd name="T4" fmla="*/ 13 w 138"/>
              <a:gd name="T5" fmla="*/ 12 h 87"/>
              <a:gd name="T6" fmla="*/ 52 w 138"/>
              <a:gd name="T7" fmla="*/ 64 h 87"/>
              <a:gd name="T8" fmla="*/ 107 w 138"/>
              <a:gd name="T9" fmla="*/ 84 h 87"/>
              <a:gd name="T10" fmla="*/ 135 w 138"/>
              <a:gd name="T11" fmla="*/ 83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8" h="87">
                <a:moveTo>
                  <a:pt x="135" y="83"/>
                </a:moveTo>
                <a:cubicBezTo>
                  <a:pt x="138" y="76"/>
                  <a:pt x="111" y="43"/>
                  <a:pt x="79" y="25"/>
                </a:cubicBezTo>
                <a:cubicBezTo>
                  <a:pt x="48" y="6"/>
                  <a:pt x="25" y="0"/>
                  <a:pt x="13" y="12"/>
                </a:cubicBezTo>
                <a:cubicBezTo>
                  <a:pt x="0" y="25"/>
                  <a:pt x="16" y="43"/>
                  <a:pt x="52" y="64"/>
                </a:cubicBezTo>
                <a:cubicBezTo>
                  <a:pt x="71" y="75"/>
                  <a:pt x="91" y="81"/>
                  <a:pt x="107" y="84"/>
                </a:cubicBezTo>
                <a:cubicBezTo>
                  <a:pt x="123" y="87"/>
                  <a:pt x="134" y="87"/>
                  <a:pt x="135" y="83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/>
          <a:extLst/>
        </p:spPr>
        <p:txBody>
          <a:bodyPr/>
          <a:lstStyle/>
          <a:p>
            <a:pPr>
              <a:lnSpc>
                <a:spcPct val="130000"/>
              </a:lnSpc>
            </a:pPr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6102294" y="2919792"/>
            <a:ext cx="989013" cy="747713"/>
          </a:xfrm>
          <a:custGeom>
            <a:avLst/>
            <a:gdLst>
              <a:gd name="T0" fmla="*/ 7 w 82"/>
              <a:gd name="T1" fmla="*/ 44 h 62"/>
              <a:gd name="T2" fmla="*/ 36 w 82"/>
              <a:gd name="T3" fmla="*/ 57 h 62"/>
              <a:gd name="T4" fmla="*/ 69 w 82"/>
              <a:gd name="T5" fmla="*/ 56 h 62"/>
              <a:gd name="T6" fmla="*/ 64 w 82"/>
              <a:gd name="T7" fmla="*/ 20 h 62"/>
              <a:gd name="T8" fmla="*/ 16 w 82"/>
              <a:gd name="T9" fmla="*/ 5 h 62"/>
              <a:gd name="T10" fmla="*/ 7 w 82"/>
              <a:gd name="T11" fmla="*/ 44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2" h="62">
                <a:moveTo>
                  <a:pt x="7" y="44"/>
                </a:moveTo>
                <a:cubicBezTo>
                  <a:pt x="14" y="51"/>
                  <a:pt x="24" y="54"/>
                  <a:pt x="36" y="57"/>
                </a:cubicBezTo>
                <a:cubicBezTo>
                  <a:pt x="49" y="59"/>
                  <a:pt x="58" y="62"/>
                  <a:pt x="69" y="56"/>
                </a:cubicBezTo>
                <a:cubicBezTo>
                  <a:pt x="80" y="50"/>
                  <a:pt x="82" y="37"/>
                  <a:pt x="64" y="20"/>
                </a:cubicBezTo>
                <a:cubicBezTo>
                  <a:pt x="47" y="4"/>
                  <a:pt x="32" y="0"/>
                  <a:pt x="16" y="5"/>
                </a:cubicBezTo>
                <a:cubicBezTo>
                  <a:pt x="0" y="10"/>
                  <a:pt x="0" y="37"/>
                  <a:pt x="7" y="44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/>
          <a:extLst/>
        </p:spPr>
        <p:txBody>
          <a:bodyPr/>
          <a:lstStyle/>
          <a:p>
            <a:pPr>
              <a:lnSpc>
                <a:spcPct val="130000"/>
              </a:lnSpc>
            </a:pPr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4152844" y="3532567"/>
            <a:ext cx="1706563" cy="1166813"/>
          </a:xfrm>
          <a:custGeom>
            <a:avLst/>
            <a:gdLst>
              <a:gd name="T0" fmla="*/ 132 w 142"/>
              <a:gd name="T1" fmla="*/ 19 h 97"/>
              <a:gd name="T2" fmla="*/ 98 w 142"/>
              <a:gd name="T3" fmla="*/ 5 h 97"/>
              <a:gd name="T4" fmla="*/ 47 w 142"/>
              <a:gd name="T5" fmla="*/ 5 h 97"/>
              <a:gd name="T6" fmla="*/ 22 w 142"/>
              <a:gd name="T7" fmla="*/ 63 h 97"/>
              <a:gd name="T8" fmla="*/ 110 w 142"/>
              <a:gd name="T9" fmla="*/ 80 h 97"/>
              <a:gd name="T10" fmla="*/ 132 w 142"/>
              <a:gd name="T11" fmla="*/ 19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2" h="97">
                <a:moveTo>
                  <a:pt x="132" y="19"/>
                </a:moveTo>
                <a:cubicBezTo>
                  <a:pt x="127" y="14"/>
                  <a:pt x="114" y="8"/>
                  <a:pt x="98" y="5"/>
                </a:cubicBezTo>
                <a:cubicBezTo>
                  <a:pt x="82" y="1"/>
                  <a:pt x="62" y="0"/>
                  <a:pt x="47" y="5"/>
                </a:cubicBezTo>
                <a:cubicBezTo>
                  <a:pt x="13" y="15"/>
                  <a:pt x="0" y="34"/>
                  <a:pt x="22" y="63"/>
                </a:cubicBezTo>
                <a:cubicBezTo>
                  <a:pt x="46" y="94"/>
                  <a:pt x="78" y="97"/>
                  <a:pt x="110" y="80"/>
                </a:cubicBezTo>
                <a:cubicBezTo>
                  <a:pt x="138" y="66"/>
                  <a:pt x="142" y="30"/>
                  <a:pt x="132" y="19"/>
                </a:cubicBezTo>
                <a:close/>
              </a:path>
            </a:pathLst>
          </a:custGeom>
          <a:solidFill>
            <a:srgbClr val="D1E601"/>
          </a:solidFill>
          <a:ln>
            <a:noFill/>
          </a:ln>
          <a:effectLst/>
          <a:extLst/>
        </p:spPr>
        <p:txBody>
          <a:bodyPr anchor="ctr"/>
          <a:lstStyle/>
          <a:p>
            <a:pPr>
              <a:lnSpc>
                <a:spcPct val="130000"/>
              </a:lnSpc>
            </a:pPr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12" name="出自【趣你的PPT】(微信:qunideppt)：最优质的PPT资源库"/>
          <p:cNvCxnSpPr>
            <a:cxnSpLocks noChangeShapeType="1"/>
          </p:cNvCxnSpPr>
          <p:nvPr/>
        </p:nvCxnSpPr>
        <p:spPr bwMode="auto">
          <a:xfrm flipV="1">
            <a:off x="6808732" y="2816605"/>
            <a:ext cx="1501775" cy="479425"/>
          </a:xfrm>
          <a:prstGeom prst="straightConnector1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" name="出自【趣你的PPT】(微信:qunideppt)：最优质的PPT资源库"/>
          <p:cNvCxnSpPr>
            <a:cxnSpLocks noChangeShapeType="1"/>
          </p:cNvCxnSpPr>
          <p:nvPr/>
        </p:nvCxnSpPr>
        <p:spPr bwMode="auto">
          <a:xfrm flipV="1">
            <a:off x="5697482" y="1933955"/>
            <a:ext cx="1403350" cy="515937"/>
          </a:xfrm>
          <a:prstGeom prst="straightConnector1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出自【趣你的PPT】(微信:qunideppt)：最优质的PPT资源库"/>
          <p:cNvCxnSpPr>
            <a:cxnSpLocks noChangeShapeType="1"/>
          </p:cNvCxnSpPr>
          <p:nvPr/>
        </p:nvCxnSpPr>
        <p:spPr bwMode="auto">
          <a:xfrm flipH="1" flipV="1">
            <a:off x="3435294" y="2329242"/>
            <a:ext cx="1296988" cy="444500"/>
          </a:xfrm>
          <a:prstGeom prst="straightConnector1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5" name="出自【趣你的PPT】(微信:qunideppt)：最优质的PPT资源库"/>
          <p:cNvCxnSpPr>
            <a:cxnSpLocks noChangeShapeType="1"/>
          </p:cNvCxnSpPr>
          <p:nvPr/>
        </p:nvCxnSpPr>
        <p:spPr bwMode="auto">
          <a:xfrm flipH="1">
            <a:off x="3435294" y="4003182"/>
            <a:ext cx="1570831" cy="776287"/>
          </a:xfrm>
          <a:prstGeom prst="straightConnector1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" name="出自【趣你的PPT】(微信:qunideppt)：最优质的PPT资源库"/>
          <p:cNvCxnSpPr>
            <a:cxnSpLocks noChangeShapeType="1"/>
          </p:cNvCxnSpPr>
          <p:nvPr/>
        </p:nvCxnSpPr>
        <p:spPr bwMode="auto">
          <a:xfrm>
            <a:off x="6789682" y="5348667"/>
            <a:ext cx="1346200" cy="0"/>
          </a:xfrm>
          <a:prstGeom prst="straightConnector1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" name="出自【趣你的PPT】(微信:qunideppt)：最优质的PPT资源库"/>
          <p:cNvSpPr txBox="1"/>
          <p:nvPr/>
        </p:nvSpPr>
        <p:spPr>
          <a:xfrm>
            <a:off x="1729199" y="1726321"/>
            <a:ext cx="1279313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1729199" y="4656359"/>
            <a:ext cx="1279313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7166763" y="1579304"/>
            <a:ext cx="1279313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8446076" y="2570384"/>
            <a:ext cx="1279313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8446076" y="5225556"/>
            <a:ext cx="1279313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9085732" y="4003182"/>
            <a:ext cx="1279313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29" name="出自【趣你的PPT】(微信:qunideppt)：最优质的PPT资源库"/>
          <p:cNvCxnSpPr>
            <a:cxnSpLocks noChangeShapeType="1"/>
          </p:cNvCxnSpPr>
          <p:nvPr/>
        </p:nvCxnSpPr>
        <p:spPr bwMode="auto">
          <a:xfrm>
            <a:off x="7492738" y="4319348"/>
            <a:ext cx="1346200" cy="0"/>
          </a:xfrm>
          <a:prstGeom prst="straightConnector1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" name="出自【趣你的PPT】(微信:qunideppt)：最优质的PPT资源库"/>
          <p:cNvSpPr txBox="1"/>
          <p:nvPr/>
        </p:nvSpPr>
        <p:spPr>
          <a:xfrm>
            <a:off x="1545572" y="2035662"/>
            <a:ext cx="1816182" cy="4564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algn="r" defTabSz="1216817">
              <a:spcBef>
                <a:spcPct val="20000"/>
              </a:spcBef>
              <a:defRPr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>
              <a:lnSpc>
                <a:spcPct val="130000"/>
              </a:lnSpc>
            </a:pPr>
            <a:r>
              <a:rPr lang="zh-CN" altLang="en-US" dirty="0"/>
              <a:t>本模板来自微信公众号：趣你</a:t>
            </a:r>
            <a:r>
              <a:rPr lang="zh-CN" altLang="en-US" dirty="0" smtClean="0"/>
              <a:t>的</a:t>
            </a:r>
            <a:r>
              <a:rPr lang="en-US" altLang="zh-CN" dirty="0" smtClean="0"/>
              <a:t>PPT</a:t>
            </a:r>
            <a:endParaRPr lang="zh-CN" altLang="en-US" dirty="0"/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1579328" y="4979334"/>
            <a:ext cx="1816182" cy="4564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algn="r" defTabSz="1216817">
              <a:spcBef>
                <a:spcPct val="20000"/>
              </a:spcBef>
              <a:defRPr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>
              <a:lnSpc>
                <a:spcPct val="130000"/>
              </a:lnSpc>
            </a:pPr>
            <a:r>
              <a:rPr lang="zh-CN" altLang="en-US" dirty="0"/>
              <a:t>本模板来自微信公众号：趣你</a:t>
            </a:r>
            <a:r>
              <a:rPr lang="zh-CN" altLang="en-US" dirty="0" smtClean="0"/>
              <a:t>的</a:t>
            </a:r>
            <a:r>
              <a:rPr lang="en-US" altLang="zh-CN" dirty="0" smtClean="0"/>
              <a:t>PPT</a:t>
            </a:r>
            <a:endParaRPr lang="zh-CN" altLang="en-US" dirty="0"/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8310507" y="5545556"/>
            <a:ext cx="1816182" cy="4564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algn="r" defTabSz="1216817">
              <a:spcBef>
                <a:spcPct val="20000"/>
              </a:spcBef>
              <a:defRPr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>
              <a:lnSpc>
                <a:spcPct val="130000"/>
              </a:lnSpc>
            </a:pPr>
            <a:r>
              <a:rPr lang="zh-CN" altLang="en-US" dirty="0"/>
              <a:t>本模板来自微信公众号：趣你</a:t>
            </a:r>
            <a:r>
              <a:rPr lang="zh-CN" altLang="en-US" dirty="0" smtClean="0"/>
              <a:t>的</a:t>
            </a:r>
            <a:r>
              <a:rPr lang="en-US" altLang="zh-CN" dirty="0" smtClean="0"/>
              <a:t>PPT</a:t>
            </a:r>
            <a:endParaRPr lang="zh-CN" altLang="en-US" dirty="0"/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8971502" y="4319348"/>
            <a:ext cx="1816182" cy="4564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algn="r" defTabSz="1216817">
              <a:spcBef>
                <a:spcPct val="20000"/>
              </a:spcBef>
              <a:defRPr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>
              <a:lnSpc>
                <a:spcPct val="130000"/>
              </a:lnSpc>
            </a:pPr>
            <a:r>
              <a:rPr lang="zh-CN" altLang="en-US" dirty="0"/>
              <a:t>本模板来自微信公众号：趣你</a:t>
            </a:r>
            <a:r>
              <a:rPr lang="zh-CN" altLang="en-US" dirty="0" smtClean="0"/>
              <a:t>的</a:t>
            </a:r>
            <a:r>
              <a:rPr lang="en-US" altLang="zh-CN" dirty="0" smtClean="0"/>
              <a:t>PPT</a:t>
            </a:r>
            <a:endParaRPr lang="zh-CN" altLang="en-US" dirty="0"/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7051282" y="1884858"/>
            <a:ext cx="1816182" cy="4564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algn="r" defTabSz="1216817">
              <a:spcBef>
                <a:spcPct val="20000"/>
              </a:spcBef>
              <a:defRPr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>
              <a:lnSpc>
                <a:spcPct val="130000"/>
              </a:lnSpc>
            </a:pPr>
            <a:r>
              <a:rPr lang="zh-CN" altLang="en-US" dirty="0"/>
              <a:t>本模板来自微信公众号：趣你</a:t>
            </a:r>
            <a:r>
              <a:rPr lang="zh-CN" altLang="en-US" dirty="0" smtClean="0"/>
              <a:t>的</a:t>
            </a:r>
            <a:r>
              <a:rPr lang="en-US" altLang="zh-CN" dirty="0" smtClean="0"/>
              <a:t>PPT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06619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8251069" y="5752461"/>
            <a:ext cx="3940931" cy="1085080"/>
          </a:xfrm>
          <a:prstGeom prst="triangle">
            <a:avLst>
              <a:gd name="adj" fmla="val 100000"/>
            </a:avLst>
          </a:prstGeom>
          <a:solidFill>
            <a:srgbClr val="D1E601"/>
          </a:solidFill>
          <a:ln>
            <a:solidFill>
              <a:srgbClr val="D1E60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6" name="出自【趣你的PPT】(微信:qunideppt)：最优质的PPT资源库"/>
          <p:cNvSpPr/>
          <p:nvPr/>
        </p:nvSpPr>
        <p:spPr>
          <a:xfrm>
            <a:off x="0" y="0"/>
            <a:ext cx="12192000" cy="323850"/>
          </a:xfrm>
          <a:prstGeom prst="rect">
            <a:avLst/>
          </a:prstGeom>
          <a:solidFill>
            <a:srgbClr val="D1E6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0" y="323850"/>
            <a:ext cx="12192000" cy="590550"/>
          </a:xfrm>
          <a:prstGeom prst="rect">
            <a:avLst/>
          </a:pr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4" name="出自【趣你的PPT】(微信:qunideppt)：最优质的PPT资源库"/>
          <p:cNvSpPr>
            <a:spLocks noChangeShapeType="1"/>
          </p:cNvSpPr>
          <p:nvPr/>
        </p:nvSpPr>
        <p:spPr bwMode="gray">
          <a:xfrm flipH="1">
            <a:off x="-4388" y="6456027"/>
            <a:ext cx="2478834" cy="200986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kern="0" dirty="0">
              <a:solidFill>
                <a:sysClr val="windowText" lastClr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>
            <a:spLocks noChangeShapeType="1"/>
          </p:cNvSpPr>
          <p:nvPr/>
        </p:nvSpPr>
        <p:spPr bwMode="gray">
          <a:xfrm flipH="1">
            <a:off x="-4388" y="4312171"/>
            <a:ext cx="535964" cy="2344842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kern="0" dirty="0">
              <a:solidFill>
                <a:sysClr val="windowText" lastClr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>
            <a:spLocks noChangeArrowheads="1"/>
          </p:cNvSpPr>
          <p:nvPr/>
        </p:nvSpPr>
        <p:spPr bwMode="gray">
          <a:xfrm>
            <a:off x="1415079" y="3943696"/>
            <a:ext cx="200987" cy="200986"/>
          </a:xfrm>
          <a:custGeom>
            <a:avLst/>
            <a:gdLst>
              <a:gd name="G0" fmla="+- 5400 0 0"/>
              <a:gd name="G1" fmla="+- 21600 0 5400"/>
              <a:gd name="G2" fmla="+- 21600 0 5400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9525">
            <a:noFill/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>
              <a:lnSpc>
                <a:spcPct val="130000"/>
              </a:lnSpc>
              <a:defRPr/>
            </a:pPr>
            <a:endParaRPr lang="zh-CN" altLang="en-US" kern="0" dirty="0">
              <a:solidFill>
                <a:sysClr val="windowText" lastClr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gray">
          <a:xfrm>
            <a:off x="2139468" y="4580153"/>
            <a:ext cx="200987" cy="200986"/>
          </a:xfrm>
          <a:custGeom>
            <a:avLst/>
            <a:gdLst>
              <a:gd name="G0" fmla="+- 5400 0 0"/>
              <a:gd name="G1" fmla="+- 21600 0 5400"/>
              <a:gd name="G2" fmla="+- 21600 0 5400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9525">
            <a:noFill/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>
              <a:lnSpc>
                <a:spcPct val="130000"/>
              </a:lnSpc>
              <a:defRPr/>
            </a:pPr>
            <a:endParaRPr lang="zh-CN" altLang="en-US" kern="0" dirty="0">
              <a:solidFill>
                <a:sysClr val="windowText" lastClr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>
            <a:spLocks noChangeArrowheads="1"/>
          </p:cNvSpPr>
          <p:nvPr/>
        </p:nvSpPr>
        <p:spPr bwMode="gray">
          <a:xfrm>
            <a:off x="2552607" y="5515298"/>
            <a:ext cx="200987" cy="200986"/>
          </a:xfrm>
          <a:custGeom>
            <a:avLst/>
            <a:gdLst>
              <a:gd name="G0" fmla="+- 5400 0 0"/>
              <a:gd name="G1" fmla="+- 21600 0 5400"/>
              <a:gd name="G2" fmla="+- 21600 0 5400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9525">
            <a:noFill/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>
              <a:lnSpc>
                <a:spcPct val="130000"/>
              </a:lnSpc>
              <a:defRPr/>
            </a:pPr>
            <a:endParaRPr lang="zh-CN" altLang="en-US" kern="0" dirty="0">
              <a:solidFill>
                <a:sysClr val="windowText" lastClr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>
            <a:spLocks noChangeShapeType="1"/>
          </p:cNvSpPr>
          <p:nvPr/>
        </p:nvSpPr>
        <p:spPr bwMode="gray">
          <a:xfrm flipH="1">
            <a:off x="-4388" y="4126538"/>
            <a:ext cx="1464131" cy="2530475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kern="0" dirty="0">
              <a:solidFill>
                <a:sysClr val="windowText" lastClr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>
            <a:spLocks noChangeShapeType="1"/>
          </p:cNvSpPr>
          <p:nvPr/>
        </p:nvSpPr>
        <p:spPr bwMode="gray">
          <a:xfrm flipH="1">
            <a:off x="-4388" y="5647894"/>
            <a:ext cx="2545829" cy="1009119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kern="0" dirty="0">
              <a:solidFill>
                <a:sysClr val="windowText" lastClr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>
            <a:spLocks noChangeShapeType="1"/>
          </p:cNvSpPr>
          <p:nvPr/>
        </p:nvSpPr>
        <p:spPr bwMode="gray">
          <a:xfrm flipH="1">
            <a:off x="-4388" y="2800585"/>
            <a:ext cx="1641390" cy="3856428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kern="0" dirty="0">
              <a:solidFill>
                <a:sysClr val="windowText" lastClr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>
            <a:spLocks noChangeShapeType="1"/>
          </p:cNvSpPr>
          <p:nvPr/>
        </p:nvSpPr>
        <p:spPr bwMode="gray">
          <a:xfrm flipH="1">
            <a:off x="-4388" y="3967424"/>
            <a:ext cx="2030802" cy="2689590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>
            <a:spLocks noChangeShapeType="1"/>
          </p:cNvSpPr>
          <p:nvPr/>
        </p:nvSpPr>
        <p:spPr bwMode="gray">
          <a:xfrm flipH="1">
            <a:off x="-4388" y="5081224"/>
            <a:ext cx="2502562" cy="1575790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kern="0" dirty="0">
              <a:solidFill>
                <a:sysClr val="windowText" lastClr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>
            <a:spLocks noChangeShapeType="1"/>
          </p:cNvSpPr>
          <p:nvPr/>
        </p:nvSpPr>
        <p:spPr bwMode="gray">
          <a:xfrm flipH="1">
            <a:off x="-4388" y="6001016"/>
            <a:ext cx="3400022" cy="655998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gray">
          <a:xfrm>
            <a:off x="645" y="4884157"/>
            <a:ext cx="1999766" cy="1969060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solidFill>
            <a:srgbClr val="ADBACA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lnSpc>
                <a:spcPct val="130000"/>
              </a:lnSpc>
              <a:defRPr/>
            </a:pPr>
            <a:endParaRPr lang="zh-CN" altLang="en-US" kern="0" dirty="0">
              <a:solidFill>
                <a:sysClr val="windowText" lastClr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>
            <a:spLocks noChangeShapeType="1"/>
          </p:cNvSpPr>
          <p:nvPr/>
        </p:nvSpPr>
        <p:spPr bwMode="gray">
          <a:xfrm flipH="1">
            <a:off x="-31296" y="4724504"/>
            <a:ext cx="2210852" cy="2076860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zh-CN" altLang="en-US" kern="0" dirty="0">
              <a:solidFill>
                <a:sysClr val="windowText" lastClr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gray">
          <a:xfrm>
            <a:off x="-744" y="5017884"/>
            <a:ext cx="1870614" cy="1835333"/>
          </a:xfrm>
          <a:custGeom>
            <a:avLst/>
            <a:gdLst>
              <a:gd name="G0" fmla="+- 0 0 0"/>
              <a:gd name="G1" fmla="+- 21600 0 0"/>
              <a:gd name="G2" fmla="+- 21600 0 0"/>
              <a:gd name="T0" fmla="*/ 0 w 21600"/>
              <a:gd name="T1" fmla="*/ 0 h 21600"/>
              <a:gd name="T2" fmla="*/ 21600 w 21600"/>
              <a:gd name="T3" fmla="*/ 21600 h 21600"/>
              <a:gd name="T4" fmla="*/ 0 w 21600"/>
              <a:gd name="T5" fmla="*/ 216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solidFill>
            <a:srgbClr val="187000"/>
          </a:solidFill>
          <a:ln>
            <a:noFill/>
          </a:ln>
          <a:effectLst/>
          <a:extLst/>
        </p:spPr>
        <p:txBody>
          <a:bodyPr wrap="none" anchor="ctr"/>
          <a:lstStyle/>
          <a:p>
            <a:pPr>
              <a:lnSpc>
                <a:spcPct val="130000"/>
              </a:lnSpc>
              <a:defRPr/>
            </a:pPr>
            <a:endParaRPr lang="zh-CN" altLang="en-US" kern="0" dirty="0">
              <a:solidFill>
                <a:sysClr val="windowText" lastClr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>
            <a:spLocks noChangeArrowheads="1"/>
          </p:cNvSpPr>
          <p:nvPr/>
        </p:nvSpPr>
        <p:spPr bwMode="gray">
          <a:xfrm>
            <a:off x="82580" y="5863911"/>
            <a:ext cx="1147088" cy="4508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spcBef>
                <a:spcPct val="50000"/>
              </a:spcBef>
              <a:defRPr/>
            </a:pPr>
            <a:r>
              <a:rPr lang="en-US" altLang="zh-CN" sz="2000" b="1" kern="0" dirty="0" smtClean="0">
                <a:solidFill>
                  <a:sysClr val="window" lastClr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KEYS</a:t>
            </a:r>
            <a:endParaRPr lang="en-US" altLang="zh-CN" sz="2000" b="1" kern="0" dirty="0">
              <a:solidFill>
                <a:sysClr val="window" lastClr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>
            <a:spLocks noChangeArrowheads="1"/>
          </p:cNvSpPr>
          <p:nvPr/>
        </p:nvSpPr>
        <p:spPr bwMode="gray">
          <a:xfrm>
            <a:off x="3359344" y="5657664"/>
            <a:ext cx="577836" cy="577836"/>
          </a:xfrm>
          <a:custGeom>
            <a:avLst/>
            <a:gdLst>
              <a:gd name="G0" fmla="+- 5400 0 0"/>
              <a:gd name="G1" fmla="+- 21600 0 5400"/>
              <a:gd name="G2" fmla="+- 21600 0 5400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>
            <a:spLocks noChangeArrowheads="1"/>
          </p:cNvSpPr>
          <p:nvPr/>
        </p:nvSpPr>
        <p:spPr bwMode="gray">
          <a:xfrm>
            <a:off x="1486262" y="2318192"/>
            <a:ext cx="577836" cy="577836"/>
          </a:xfrm>
          <a:custGeom>
            <a:avLst/>
            <a:gdLst>
              <a:gd name="G0" fmla="+- 5400 0 0"/>
              <a:gd name="G1" fmla="+- 21600 0 5400"/>
              <a:gd name="G2" fmla="+- 21600 0 5400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rgbClr val="187000"/>
          </a:solidFill>
          <a:ln w="9525">
            <a:solidFill>
              <a:srgbClr val="FEFF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lnSpc>
                <a:spcPct val="130000"/>
              </a:lnSpc>
              <a:defRPr/>
            </a:pPr>
            <a:endParaRPr lang="zh-CN" altLang="en-US" kern="0" dirty="0">
              <a:solidFill>
                <a:sysClr val="windowText" lastClr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>
            <a:spLocks noChangeArrowheads="1"/>
          </p:cNvSpPr>
          <p:nvPr/>
        </p:nvSpPr>
        <p:spPr bwMode="gray">
          <a:xfrm>
            <a:off x="1913358" y="3529161"/>
            <a:ext cx="577836" cy="577836"/>
          </a:xfrm>
          <a:custGeom>
            <a:avLst/>
            <a:gdLst>
              <a:gd name="G0" fmla="+- 5400 0 0"/>
              <a:gd name="G1" fmla="+- 21600 0 5400"/>
              <a:gd name="G2" fmla="+- 21600 0 5400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rgbClr val="187000"/>
          </a:solidFill>
          <a:ln w="9525">
            <a:solidFill>
              <a:srgbClr val="FEFF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lnSpc>
                <a:spcPct val="130000"/>
              </a:lnSpc>
            </a:pPr>
            <a:endParaRPr lang="zh-CN" altLang="en-US" kern="0" dirty="0">
              <a:solidFill>
                <a:sysClr val="windowText" lastClr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>
            <a:spLocks noChangeArrowheads="1"/>
          </p:cNvSpPr>
          <p:nvPr/>
        </p:nvSpPr>
        <p:spPr bwMode="gray">
          <a:xfrm>
            <a:off x="2436761" y="4682042"/>
            <a:ext cx="577836" cy="577836"/>
          </a:xfrm>
          <a:custGeom>
            <a:avLst/>
            <a:gdLst>
              <a:gd name="G0" fmla="+- 5400 0 0"/>
              <a:gd name="G1" fmla="+- 21600 0 5400"/>
              <a:gd name="G2" fmla="+- 21600 0 5400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rgbClr val="187000"/>
          </a:solidFill>
          <a:ln w="9525">
            <a:solidFill>
              <a:srgbClr val="FEFFFF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>
              <a:lnSpc>
                <a:spcPct val="130000"/>
              </a:lnSpc>
            </a:pPr>
            <a:endParaRPr lang="zh-CN" altLang="en-US" kern="0" dirty="0">
              <a:solidFill>
                <a:sysClr val="windowText" lastClr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>
            <a:spLocks noChangeArrowheads="1"/>
          </p:cNvSpPr>
          <p:nvPr/>
        </p:nvSpPr>
        <p:spPr bwMode="gray">
          <a:xfrm>
            <a:off x="453276" y="4109789"/>
            <a:ext cx="200987" cy="200986"/>
          </a:xfrm>
          <a:custGeom>
            <a:avLst/>
            <a:gdLst>
              <a:gd name="G0" fmla="+- 5400 0 0"/>
              <a:gd name="G1" fmla="+- 21600 0 5400"/>
              <a:gd name="G2" fmla="+- 21600 0 5400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9525">
            <a:noFill/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>
              <a:lnSpc>
                <a:spcPct val="130000"/>
              </a:lnSpc>
              <a:defRPr/>
            </a:pPr>
            <a:endParaRPr lang="zh-CN" altLang="en-US" kern="0" dirty="0">
              <a:solidFill>
                <a:sysClr val="windowText" lastClr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>
            <a:spLocks noChangeArrowheads="1"/>
          </p:cNvSpPr>
          <p:nvPr/>
        </p:nvSpPr>
        <p:spPr bwMode="gray">
          <a:xfrm>
            <a:off x="2495382" y="6366700"/>
            <a:ext cx="200987" cy="200986"/>
          </a:xfrm>
          <a:custGeom>
            <a:avLst/>
            <a:gdLst>
              <a:gd name="G0" fmla="+- 5400 0 0"/>
              <a:gd name="G1" fmla="+- 21600 0 5400"/>
              <a:gd name="G2" fmla="+- 21600 0 5400"/>
              <a:gd name="G3" fmla="*/ G0 2929 10000"/>
              <a:gd name="G4" fmla="+- 21600 0 G3"/>
              <a:gd name="G5" fmla="+- 21600 0 G3"/>
              <a:gd name="T0" fmla="*/ 10800 w 21600"/>
              <a:gd name="T1" fmla="*/ 0 h 21600"/>
              <a:gd name="T2" fmla="*/ 3163 w 21600"/>
              <a:gd name="T3" fmla="*/ 3163 h 21600"/>
              <a:gd name="T4" fmla="*/ 0 w 21600"/>
              <a:gd name="T5" fmla="*/ 10800 h 21600"/>
              <a:gd name="T6" fmla="*/ 3163 w 21600"/>
              <a:gd name="T7" fmla="*/ 18437 h 21600"/>
              <a:gd name="T8" fmla="*/ 10800 w 21600"/>
              <a:gd name="T9" fmla="*/ 21600 h 21600"/>
              <a:gd name="T10" fmla="*/ 18437 w 21600"/>
              <a:gd name="T11" fmla="*/ 18437 h 21600"/>
              <a:gd name="T12" fmla="*/ 21600 w 21600"/>
              <a:gd name="T13" fmla="*/ 10800 h 21600"/>
              <a:gd name="T14" fmla="*/ 18437 w 21600"/>
              <a:gd name="T15" fmla="*/ 3163 h 21600"/>
              <a:gd name="T16" fmla="*/ 3163 w 21600"/>
              <a:gd name="T17" fmla="*/ 3163 h 21600"/>
              <a:gd name="T18" fmla="*/ 18437 w 21600"/>
              <a:gd name="T19" fmla="*/ 184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1600" h="2160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9525">
            <a:noFill/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>
              <a:lnSpc>
                <a:spcPct val="130000"/>
              </a:lnSpc>
              <a:defRPr/>
            </a:pPr>
            <a:endParaRPr lang="zh-CN" altLang="en-US" kern="0" dirty="0">
              <a:solidFill>
                <a:sysClr val="windowText" lastClr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2199503" y="2359125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2203584" y="2645030"/>
            <a:ext cx="5402378" cy="45986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</a:t>
            </a:r>
            <a:endParaRPr lang="zh-CN" altLang="en-US" sz="1200" dirty="0"/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2696369" y="3570834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2700450" y="3856739"/>
            <a:ext cx="5402378" cy="4564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3176000" y="4727187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3180081" y="5013092"/>
            <a:ext cx="5402378" cy="4564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4152498" y="5688397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4156579" y="5974302"/>
            <a:ext cx="5402378" cy="4564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</a:t>
            </a:r>
            <a:endParaRPr lang="en-US" altLang="zh-CN" sz="1200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>
            <a:spLocks/>
          </p:cNvSpPr>
          <p:nvPr/>
        </p:nvSpPr>
        <p:spPr bwMode="auto">
          <a:xfrm>
            <a:off x="8683147" y="1886643"/>
            <a:ext cx="3485679" cy="4848263"/>
          </a:xfrm>
          <a:custGeom>
            <a:avLst/>
            <a:gdLst>
              <a:gd name="T0" fmla="*/ 1309688 w 21600"/>
              <a:gd name="T1" fmla="*/ 1821657 h 21600"/>
              <a:gd name="T2" fmla="*/ 1309688 w 21600"/>
              <a:gd name="T3" fmla="*/ 1821657 h 21600"/>
              <a:gd name="T4" fmla="*/ 1309688 w 21600"/>
              <a:gd name="T5" fmla="*/ 1821657 h 21600"/>
              <a:gd name="T6" fmla="*/ 1309688 w 21600"/>
              <a:gd name="T7" fmla="*/ 182165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1531" y="12087"/>
                </a:moveTo>
                <a:cubicBezTo>
                  <a:pt x="21299" y="12116"/>
                  <a:pt x="21012" y="12126"/>
                  <a:pt x="20670" y="12107"/>
                </a:cubicBezTo>
                <a:cubicBezTo>
                  <a:pt x="20274" y="12087"/>
                  <a:pt x="19864" y="12038"/>
                  <a:pt x="19427" y="11979"/>
                </a:cubicBezTo>
                <a:cubicBezTo>
                  <a:pt x="18976" y="11930"/>
                  <a:pt x="18525" y="11880"/>
                  <a:pt x="18102" y="11851"/>
                </a:cubicBezTo>
                <a:cubicBezTo>
                  <a:pt x="17924" y="11841"/>
                  <a:pt x="17774" y="11841"/>
                  <a:pt x="17624" y="11841"/>
                </a:cubicBezTo>
                <a:cubicBezTo>
                  <a:pt x="17596" y="11841"/>
                  <a:pt x="17555" y="11841"/>
                  <a:pt x="17528" y="11851"/>
                </a:cubicBezTo>
                <a:cubicBezTo>
                  <a:pt x="17433" y="11851"/>
                  <a:pt x="17378" y="11861"/>
                  <a:pt x="17351" y="11822"/>
                </a:cubicBezTo>
                <a:cubicBezTo>
                  <a:pt x="17337" y="11802"/>
                  <a:pt x="17337" y="11802"/>
                  <a:pt x="17337" y="11802"/>
                </a:cubicBezTo>
                <a:cubicBezTo>
                  <a:pt x="17310" y="11802"/>
                  <a:pt x="17310" y="11802"/>
                  <a:pt x="17310" y="11802"/>
                </a:cubicBezTo>
                <a:cubicBezTo>
                  <a:pt x="16818" y="11841"/>
                  <a:pt x="16326" y="11841"/>
                  <a:pt x="15848" y="11822"/>
                </a:cubicBezTo>
                <a:cubicBezTo>
                  <a:pt x="15151" y="11782"/>
                  <a:pt x="14550" y="11684"/>
                  <a:pt x="14113" y="11527"/>
                </a:cubicBezTo>
                <a:cubicBezTo>
                  <a:pt x="14031" y="11497"/>
                  <a:pt x="13949" y="11438"/>
                  <a:pt x="13853" y="11389"/>
                </a:cubicBezTo>
                <a:cubicBezTo>
                  <a:pt x="13785" y="11340"/>
                  <a:pt x="13716" y="11301"/>
                  <a:pt x="13648" y="11271"/>
                </a:cubicBezTo>
                <a:cubicBezTo>
                  <a:pt x="13593" y="11252"/>
                  <a:pt x="13552" y="11232"/>
                  <a:pt x="13511" y="11212"/>
                </a:cubicBezTo>
                <a:cubicBezTo>
                  <a:pt x="13375" y="11143"/>
                  <a:pt x="13225" y="11075"/>
                  <a:pt x="13170" y="11006"/>
                </a:cubicBezTo>
                <a:cubicBezTo>
                  <a:pt x="13102" y="10917"/>
                  <a:pt x="13074" y="10809"/>
                  <a:pt x="13047" y="10701"/>
                </a:cubicBezTo>
                <a:cubicBezTo>
                  <a:pt x="13020" y="10603"/>
                  <a:pt x="12992" y="10495"/>
                  <a:pt x="12924" y="10397"/>
                </a:cubicBezTo>
                <a:cubicBezTo>
                  <a:pt x="12965" y="10397"/>
                  <a:pt x="13006" y="10387"/>
                  <a:pt x="13047" y="10377"/>
                </a:cubicBezTo>
                <a:cubicBezTo>
                  <a:pt x="13225" y="10347"/>
                  <a:pt x="13388" y="10328"/>
                  <a:pt x="13525" y="10377"/>
                </a:cubicBezTo>
                <a:cubicBezTo>
                  <a:pt x="13648" y="10426"/>
                  <a:pt x="13785" y="10505"/>
                  <a:pt x="13921" y="10583"/>
                </a:cubicBezTo>
                <a:cubicBezTo>
                  <a:pt x="13990" y="10623"/>
                  <a:pt x="14058" y="10662"/>
                  <a:pt x="14126" y="10701"/>
                </a:cubicBezTo>
                <a:cubicBezTo>
                  <a:pt x="14727" y="11016"/>
                  <a:pt x="15506" y="11094"/>
                  <a:pt x="16189" y="11134"/>
                </a:cubicBezTo>
                <a:cubicBezTo>
                  <a:pt x="16367" y="11143"/>
                  <a:pt x="16544" y="11143"/>
                  <a:pt x="16777" y="11153"/>
                </a:cubicBezTo>
                <a:cubicBezTo>
                  <a:pt x="16995" y="11301"/>
                  <a:pt x="17323" y="11419"/>
                  <a:pt x="17651" y="11527"/>
                </a:cubicBezTo>
                <a:cubicBezTo>
                  <a:pt x="18088" y="11674"/>
                  <a:pt x="18403" y="11753"/>
                  <a:pt x="18662" y="11753"/>
                </a:cubicBezTo>
                <a:cubicBezTo>
                  <a:pt x="19004" y="11763"/>
                  <a:pt x="19004" y="11763"/>
                  <a:pt x="19004" y="11763"/>
                </a:cubicBezTo>
                <a:cubicBezTo>
                  <a:pt x="18676" y="11684"/>
                  <a:pt x="18676" y="11684"/>
                  <a:pt x="18676" y="11684"/>
                </a:cubicBezTo>
                <a:cubicBezTo>
                  <a:pt x="17979" y="11527"/>
                  <a:pt x="17433" y="11369"/>
                  <a:pt x="16995" y="11143"/>
                </a:cubicBezTo>
                <a:cubicBezTo>
                  <a:pt x="17665" y="11173"/>
                  <a:pt x="18266" y="11271"/>
                  <a:pt x="18799" y="11369"/>
                </a:cubicBezTo>
                <a:cubicBezTo>
                  <a:pt x="18881" y="11379"/>
                  <a:pt x="18963" y="11399"/>
                  <a:pt x="19031" y="11409"/>
                </a:cubicBezTo>
                <a:cubicBezTo>
                  <a:pt x="19072" y="11340"/>
                  <a:pt x="19072" y="11340"/>
                  <a:pt x="19072" y="11340"/>
                </a:cubicBezTo>
                <a:cubicBezTo>
                  <a:pt x="18485" y="11153"/>
                  <a:pt x="17815" y="11104"/>
                  <a:pt x="17228" y="11075"/>
                </a:cubicBezTo>
                <a:cubicBezTo>
                  <a:pt x="17105" y="11065"/>
                  <a:pt x="16982" y="11065"/>
                  <a:pt x="16859" y="11055"/>
                </a:cubicBezTo>
                <a:cubicBezTo>
                  <a:pt x="16736" y="11045"/>
                  <a:pt x="16626" y="11045"/>
                  <a:pt x="16503" y="11035"/>
                </a:cubicBezTo>
                <a:cubicBezTo>
                  <a:pt x="16025" y="11016"/>
                  <a:pt x="15533" y="10976"/>
                  <a:pt x="15083" y="10878"/>
                </a:cubicBezTo>
                <a:cubicBezTo>
                  <a:pt x="14550" y="10760"/>
                  <a:pt x="14249" y="10573"/>
                  <a:pt x="13921" y="10377"/>
                </a:cubicBezTo>
                <a:cubicBezTo>
                  <a:pt x="13880" y="10357"/>
                  <a:pt x="13853" y="10338"/>
                  <a:pt x="13826" y="10308"/>
                </a:cubicBezTo>
                <a:cubicBezTo>
                  <a:pt x="14017" y="10298"/>
                  <a:pt x="14208" y="10269"/>
                  <a:pt x="14386" y="10239"/>
                </a:cubicBezTo>
                <a:cubicBezTo>
                  <a:pt x="14604" y="10200"/>
                  <a:pt x="14809" y="10161"/>
                  <a:pt x="14987" y="10171"/>
                </a:cubicBezTo>
                <a:cubicBezTo>
                  <a:pt x="15192" y="10180"/>
                  <a:pt x="15356" y="10249"/>
                  <a:pt x="15533" y="10318"/>
                </a:cubicBezTo>
                <a:cubicBezTo>
                  <a:pt x="15711" y="10387"/>
                  <a:pt x="15875" y="10446"/>
                  <a:pt x="16080" y="10475"/>
                </a:cubicBezTo>
                <a:cubicBezTo>
                  <a:pt x="16121" y="10515"/>
                  <a:pt x="16162" y="10554"/>
                  <a:pt x="16203" y="10593"/>
                </a:cubicBezTo>
                <a:cubicBezTo>
                  <a:pt x="16353" y="10750"/>
                  <a:pt x="16531" y="10927"/>
                  <a:pt x="16845" y="10908"/>
                </a:cubicBezTo>
                <a:cubicBezTo>
                  <a:pt x="17296" y="10888"/>
                  <a:pt x="17296" y="10888"/>
                  <a:pt x="17296" y="10888"/>
                </a:cubicBezTo>
                <a:cubicBezTo>
                  <a:pt x="16859" y="10839"/>
                  <a:pt x="16859" y="10839"/>
                  <a:pt x="16859" y="10839"/>
                </a:cubicBezTo>
                <a:cubicBezTo>
                  <a:pt x="16599" y="10809"/>
                  <a:pt x="16422" y="10662"/>
                  <a:pt x="16340" y="10554"/>
                </a:cubicBezTo>
                <a:cubicBezTo>
                  <a:pt x="16572" y="10603"/>
                  <a:pt x="16831" y="10662"/>
                  <a:pt x="17118" y="10672"/>
                </a:cubicBezTo>
                <a:cubicBezTo>
                  <a:pt x="17228" y="10682"/>
                  <a:pt x="17337" y="10682"/>
                  <a:pt x="17433" y="10672"/>
                </a:cubicBezTo>
                <a:cubicBezTo>
                  <a:pt x="17870" y="10632"/>
                  <a:pt x="17870" y="10632"/>
                  <a:pt x="17870" y="10632"/>
                </a:cubicBezTo>
                <a:cubicBezTo>
                  <a:pt x="17433" y="10593"/>
                  <a:pt x="17433" y="10593"/>
                  <a:pt x="17433" y="10593"/>
                </a:cubicBezTo>
                <a:cubicBezTo>
                  <a:pt x="16558" y="10534"/>
                  <a:pt x="15902" y="10338"/>
                  <a:pt x="15438" y="10151"/>
                </a:cubicBezTo>
                <a:cubicBezTo>
                  <a:pt x="15629" y="10151"/>
                  <a:pt x="15820" y="10121"/>
                  <a:pt x="15998" y="10102"/>
                </a:cubicBezTo>
                <a:cubicBezTo>
                  <a:pt x="16230" y="10072"/>
                  <a:pt x="16449" y="10043"/>
                  <a:pt x="16681" y="10072"/>
                </a:cubicBezTo>
                <a:cubicBezTo>
                  <a:pt x="16954" y="10092"/>
                  <a:pt x="17228" y="10220"/>
                  <a:pt x="17487" y="10328"/>
                </a:cubicBezTo>
                <a:cubicBezTo>
                  <a:pt x="17596" y="10377"/>
                  <a:pt x="17678" y="10416"/>
                  <a:pt x="17774" y="10456"/>
                </a:cubicBezTo>
                <a:cubicBezTo>
                  <a:pt x="17911" y="10505"/>
                  <a:pt x="18034" y="10554"/>
                  <a:pt x="18157" y="10613"/>
                </a:cubicBezTo>
                <a:cubicBezTo>
                  <a:pt x="18375" y="10711"/>
                  <a:pt x="18594" y="10800"/>
                  <a:pt x="18826" y="10868"/>
                </a:cubicBezTo>
                <a:cubicBezTo>
                  <a:pt x="18826" y="10888"/>
                  <a:pt x="18840" y="10908"/>
                  <a:pt x="18853" y="10917"/>
                </a:cubicBezTo>
                <a:cubicBezTo>
                  <a:pt x="18853" y="10927"/>
                  <a:pt x="18853" y="10927"/>
                  <a:pt x="18853" y="10937"/>
                </a:cubicBezTo>
                <a:cubicBezTo>
                  <a:pt x="18840" y="10957"/>
                  <a:pt x="18840" y="10957"/>
                  <a:pt x="18840" y="10957"/>
                </a:cubicBezTo>
                <a:cubicBezTo>
                  <a:pt x="18881" y="10976"/>
                  <a:pt x="18881" y="10976"/>
                  <a:pt x="18881" y="10976"/>
                </a:cubicBezTo>
                <a:cubicBezTo>
                  <a:pt x="19004" y="11016"/>
                  <a:pt x="19086" y="11084"/>
                  <a:pt x="19181" y="11153"/>
                </a:cubicBezTo>
                <a:cubicBezTo>
                  <a:pt x="19304" y="11242"/>
                  <a:pt x="19414" y="11330"/>
                  <a:pt x="19591" y="11379"/>
                </a:cubicBezTo>
                <a:cubicBezTo>
                  <a:pt x="19810" y="11438"/>
                  <a:pt x="19810" y="11438"/>
                  <a:pt x="19810" y="11438"/>
                </a:cubicBezTo>
                <a:cubicBezTo>
                  <a:pt x="19646" y="11320"/>
                  <a:pt x="19646" y="11320"/>
                  <a:pt x="19646" y="11320"/>
                </a:cubicBezTo>
                <a:cubicBezTo>
                  <a:pt x="19577" y="11271"/>
                  <a:pt x="19482" y="11212"/>
                  <a:pt x="19400" y="11163"/>
                </a:cubicBezTo>
                <a:cubicBezTo>
                  <a:pt x="19291" y="11104"/>
                  <a:pt x="19181" y="11035"/>
                  <a:pt x="19113" y="10967"/>
                </a:cubicBezTo>
                <a:cubicBezTo>
                  <a:pt x="19427" y="11084"/>
                  <a:pt x="19823" y="11183"/>
                  <a:pt x="20124" y="11212"/>
                </a:cubicBezTo>
                <a:cubicBezTo>
                  <a:pt x="20151" y="11143"/>
                  <a:pt x="20151" y="11143"/>
                  <a:pt x="20151" y="11143"/>
                </a:cubicBezTo>
                <a:cubicBezTo>
                  <a:pt x="19195" y="10947"/>
                  <a:pt x="18416" y="10613"/>
                  <a:pt x="17665" y="10308"/>
                </a:cubicBezTo>
                <a:cubicBezTo>
                  <a:pt x="17460" y="10220"/>
                  <a:pt x="17241" y="10131"/>
                  <a:pt x="17036" y="10043"/>
                </a:cubicBezTo>
                <a:cubicBezTo>
                  <a:pt x="17351" y="10013"/>
                  <a:pt x="17678" y="10004"/>
                  <a:pt x="18020" y="10023"/>
                </a:cubicBezTo>
                <a:cubicBezTo>
                  <a:pt x="18799" y="10062"/>
                  <a:pt x="19509" y="10239"/>
                  <a:pt x="19987" y="10505"/>
                </a:cubicBezTo>
                <a:cubicBezTo>
                  <a:pt x="20138" y="10691"/>
                  <a:pt x="20438" y="10780"/>
                  <a:pt x="20725" y="10868"/>
                </a:cubicBezTo>
                <a:cubicBezTo>
                  <a:pt x="20916" y="10917"/>
                  <a:pt x="21108" y="10976"/>
                  <a:pt x="21244" y="11055"/>
                </a:cubicBezTo>
                <a:cubicBezTo>
                  <a:pt x="21313" y="11006"/>
                  <a:pt x="21313" y="11006"/>
                  <a:pt x="21313" y="11006"/>
                </a:cubicBezTo>
                <a:cubicBezTo>
                  <a:pt x="21162" y="10878"/>
                  <a:pt x="20930" y="10809"/>
                  <a:pt x="20711" y="10750"/>
                </a:cubicBezTo>
                <a:cubicBezTo>
                  <a:pt x="20438" y="10662"/>
                  <a:pt x="20179" y="10583"/>
                  <a:pt x="20069" y="10426"/>
                </a:cubicBezTo>
                <a:cubicBezTo>
                  <a:pt x="20056" y="10416"/>
                  <a:pt x="20056" y="10416"/>
                  <a:pt x="20056" y="10416"/>
                </a:cubicBezTo>
                <a:cubicBezTo>
                  <a:pt x="20042" y="10406"/>
                  <a:pt x="20042" y="10406"/>
                  <a:pt x="20042" y="10406"/>
                </a:cubicBezTo>
                <a:cubicBezTo>
                  <a:pt x="19974" y="10377"/>
                  <a:pt x="19892" y="10347"/>
                  <a:pt x="19823" y="10318"/>
                </a:cubicBezTo>
                <a:cubicBezTo>
                  <a:pt x="19427" y="10171"/>
                  <a:pt x="19031" y="10013"/>
                  <a:pt x="18525" y="9925"/>
                </a:cubicBezTo>
                <a:cubicBezTo>
                  <a:pt x="18621" y="9905"/>
                  <a:pt x="18703" y="9886"/>
                  <a:pt x="18785" y="9856"/>
                </a:cubicBezTo>
                <a:cubicBezTo>
                  <a:pt x="19017" y="9807"/>
                  <a:pt x="19222" y="9748"/>
                  <a:pt x="19468" y="9777"/>
                </a:cubicBezTo>
                <a:cubicBezTo>
                  <a:pt x="19687" y="9797"/>
                  <a:pt x="19892" y="9856"/>
                  <a:pt x="20124" y="9925"/>
                </a:cubicBezTo>
                <a:cubicBezTo>
                  <a:pt x="20384" y="10004"/>
                  <a:pt x="20643" y="10082"/>
                  <a:pt x="20944" y="10092"/>
                </a:cubicBezTo>
                <a:cubicBezTo>
                  <a:pt x="21012" y="10102"/>
                  <a:pt x="21094" y="10102"/>
                  <a:pt x="21162" y="10092"/>
                </a:cubicBezTo>
                <a:cubicBezTo>
                  <a:pt x="21531" y="10072"/>
                  <a:pt x="21531" y="10072"/>
                  <a:pt x="21531" y="10072"/>
                </a:cubicBezTo>
                <a:cubicBezTo>
                  <a:pt x="21176" y="10023"/>
                  <a:pt x="21176" y="10023"/>
                  <a:pt x="21176" y="10023"/>
                </a:cubicBezTo>
                <a:cubicBezTo>
                  <a:pt x="20657" y="9964"/>
                  <a:pt x="20206" y="9846"/>
                  <a:pt x="19769" y="9738"/>
                </a:cubicBezTo>
                <a:cubicBezTo>
                  <a:pt x="20015" y="9738"/>
                  <a:pt x="20274" y="9728"/>
                  <a:pt x="20520" y="9689"/>
                </a:cubicBezTo>
                <a:cubicBezTo>
                  <a:pt x="20507" y="9620"/>
                  <a:pt x="20507" y="9620"/>
                  <a:pt x="20507" y="9620"/>
                </a:cubicBezTo>
                <a:cubicBezTo>
                  <a:pt x="20370" y="9630"/>
                  <a:pt x="20233" y="9630"/>
                  <a:pt x="20110" y="9630"/>
                </a:cubicBezTo>
                <a:cubicBezTo>
                  <a:pt x="19933" y="9630"/>
                  <a:pt x="19769" y="9630"/>
                  <a:pt x="19618" y="9630"/>
                </a:cubicBezTo>
                <a:cubicBezTo>
                  <a:pt x="19523" y="9640"/>
                  <a:pt x="19414" y="9650"/>
                  <a:pt x="19318" y="9660"/>
                </a:cubicBezTo>
                <a:cubicBezTo>
                  <a:pt x="19195" y="9660"/>
                  <a:pt x="19195" y="9660"/>
                  <a:pt x="19195" y="9660"/>
                </a:cubicBezTo>
                <a:cubicBezTo>
                  <a:pt x="19250" y="9679"/>
                  <a:pt x="19250" y="9679"/>
                  <a:pt x="19250" y="9679"/>
                </a:cubicBezTo>
                <a:cubicBezTo>
                  <a:pt x="19058" y="9709"/>
                  <a:pt x="18894" y="9748"/>
                  <a:pt x="18744" y="9787"/>
                </a:cubicBezTo>
                <a:cubicBezTo>
                  <a:pt x="18566" y="9836"/>
                  <a:pt x="18403" y="9876"/>
                  <a:pt x="18252" y="9895"/>
                </a:cubicBezTo>
                <a:cubicBezTo>
                  <a:pt x="18116" y="9905"/>
                  <a:pt x="18116" y="9905"/>
                  <a:pt x="18116" y="9905"/>
                </a:cubicBezTo>
                <a:cubicBezTo>
                  <a:pt x="18020" y="9905"/>
                  <a:pt x="17897" y="9895"/>
                  <a:pt x="17774" y="9886"/>
                </a:cubicBezTo>
                <a:cubicBezTo>
                  <a:pt x="17665" y="9876"/>
                  <a:pt x="17569" y="9866"/>
                  <a:pt x="17487" y="9866"/>
                </a:cubicBezTo>
                <a:cubicBezTo>
                  <a:pt x="17310" y="9866"/>
                  <a:pt x="17132" y="9866"/>
                  <a:pt x="16954" y="9876"/>
                </a:cubicBezTo>
                <a:cubicBezTo>
                  <a:pt x="16982" y="9866"/>
                  <a:pt x="16982" y="9866"/>
                  <a:pt x="16982" y="9866"/>
                </a:cubicBezTo>
                <a:cubicBezTo>
                  <a:pt x="17064" y="9836"/>
                  <a:pt x="17146" y="9797"/>
                  <a:pt x="17228" y="9768"/>
                </a:cubicBezTo>
                <a:cubicBezTo>
                  <a:pt x="17583" y="9620"/>
                  <a:pt x="17911" y="9483"/>
                  <a:pt x="18348" y="9443"/>
                </a:cubicBezTo>
                <a:cubicBezTo>
                  <a:pt x="18389" y="9453"/>
                  <a:pt x="18430" y="9443"/>
                  <a:pt x="18485" y="9443"/>
                </a:cubicBezTo>
                <a:cubicBezTo>
                  <a:pt x="18498" y="9443"/>
                  <a:pt x="18512" y="9443"/>
                  <a:pt x="18539" y="9443"/>
                </a:cubicBezTo>
                <a:cubicBezTo>
                  <a:pt x="18566" y="9443"/>
                  <a:pt x="18594" y="9443"/>
                  <a:pt x="18635" y="9443"/>
                </a:cubicBezTo>
                <a:cubicBezTo>
                  <a:pt x="18635" y="9365"/>
                  <a:pt x="18635" y="9365"/>
                  <a:pt x="18635" y="9365"/>
                </a:cubicBezTo>
                <a:cubicBezTo>
                  <a:pt x="18621" y="9365"/>
                  <a:pt x="18621" y="9365"/>
                  <a:pt x="18621" y="9365"/>
                </a:cubicBezTo>
                <a:cubicBezTo>
                  <a:pt x="18594" y="9365"/>
                  <a:pt x="18566" y="9365"/>
                  <a:pt x="18525" y="9365"/>
                </a:cubicBezTo>
                <a:cubicBezTo>
                  <a:pt x="18471" y="9365"/>
                  <a:pt x="18403" y="9375"/>
                  <a:pt x="18348" y="9375"/>
                </a:cubicBezTo>
                <a:cubicBezTo>
                  <a:pt x="18334" y="9375"/>
                  <a:pt x="18334" y="9375"/>
                  <a:pt x="18334" y="9375"/>
                </a:cubicBezTo>
                <a:cubicBezTo>
                  <a:pt x="18321" y="9375"/>
                  <a:pt x="18321" y="9375"/>
                  <a:pt x="18307" y="9375"/>
                </a:cubicBezTo>
                <a:cubicBezTo>
                  <a:pt x="18485" y="9316"/>
                  <a:pt x="18689" y="9286"/>
                  <a:pt x="18935" y="9296"/>
                </a:cubicBezTo>
                <a:cubicBezTo>
                  <a:pt x="19113" y="9306"/>
                  <a:pt x="19277" y="9335"/>
                  <a:pt x="19441" y="9384"/>
                </a:cubicBezTo>
                <a:cubicBezTo>
                  <a:pt x="19618" y="9434"/>
                  <a:pt x="19618" y="9434"/>
                  <a:pt x="19618" y="9434"/>
                </a:cubicBezTo>
                <a:cubicBezTo>
                  <a:pt x="19509" y="9335"/>
                  <a:pt x="19509" y="9335"/>
                  <a:pt x="19509" y="9335"/>
                </a:cubicBezTo>
                <a:cubicBezTo>
                  <a:pt x="19414" y="9247"/>
                  <a:pt x="19263" y="9237"/>
                  <a:pt x="19140" y="9227"/>
                </a:cubicBezTo>
                <a:cubicBezTo>
                  <a:pt x="19086" y="9227"/>
                  <a:pt x="19045" y="9217"/>
                  <a:pt x="19004" y="9217"/>
                </a:cubicBezTo>
                <a:cubicBezTo>
                  <a:pt x="18444" y="9129"/>
                  <a:pt x="17952" y="8952"/>
                  <a:pt x="17706" y="8736"/>
                </a:cubicBezTo>
                <a:cubicBezTo>
                  <a:pt x="17979" y="8785"/>
                  <a:pt x="18280" y="8805"/>
                  <a:pt x="18607" y="8824"/>
                </a:cubicBezTo>
                <a:cubicBezTo>
                  <a:pt x="18689" y="8824"/>
                  <a:pt x="18771" y="8834"/>
                  <a:pt x="18853" y="8834"/>
                </a:cubicBezTo>
                <a:cubicBezTo>
                  <a:pt x="19222" y="9080"/>
                  <a:pt x="19974" y="9158"/>
                  <a:pt x="20397" y="9188"/>
                </a:cubicBezTo>
                <a:cubicBezTo>
                  <a:pt x="20411" y="9119"/>
                  <a:pt x="20411" y="9119"/>
                  <a:pt x="20411" y="9119"/>
                </a:cubicBezTo>
                <a:cubicBezTo>
                  <a:pt x="20274" y="9090"/>
                  <a:pt x="20124" y="9070"/>
                  <a:pt x="19987" y="9050"/>
                </a:cubicBezTo>
                <a:cubicBezTo>
                  <a:pt x="19659" y="9001"/>
                  <a:pt x="19332" y="8952"/>
                  <a:pt x="19113" y="8844"/>
                </a:cubicBezTo>
                <a:cubicBezTo>
                  <a:pt x="19127" y="8844"/>
                  <a:pt x="19127" y="8844"/>
                  <a:pt x="19127" y="8844"/>
                </a:cubicBezTo>
                <a:cubicBezTo>
                  <a:pt x="19263" y="8854"/>
                  <a:pt x="19263" y="8854"/>
                  <a:pt x="19263" y="8854"/>
                </a:cubicBezTo>
                <a:cubicBezTo>
                  <a:pt x="19468" y="8864"/>
                  <a:pt x="19687" y="8873"/>
                  <a:pt x="19837" y="8824"/>
                </a:cubicBezTo>
                <a:cubicBezTo>
                  <a:pt x="19987" y="8775"/>
                  <a:pt x="19987" y="8775"/>
                  <a:pt x="19987" y="8775"/>
                </a:cubicBezTo>
                <a:cubicBezTo>
                  <a:pt x="20056" y="8805"/>
                  <a:pt x="20138" y="8814"/>
                  <a:pt x="20206" y="8814"/>
                </a:cubicBezTo>
                <a:cubicBezTo>
                  <a:pt x="20397" y="8805"/>
                  <a:pt x="20397" y="8805"/>
                  <a:pt x="20397" y="8805"/>
                </a:cubicBezTo>
                <a:cubicBezTo>
                  <a:pt x="20220" y="8746"/>
                  <a:pt x="20220" y="8746"/>
                  <a:pt x="20220" y="8746"/>
                </a:cubicBezTo>
                <a:cubicBezTo>
                  <a:pt x="20192" y="8736"/>
                  <a:pt x="20165" y="8726"/>
                  <a:pt x="20138" y="8716"/>
                </a:cubicBezTo>
                <a:cubicBezTo>
                  <a:pt x="20110" y="8706"/>
                  <a:pt x="20083" y="8696"/>
                  <a:pt x="20069" y="8696"/>
                </a:cubicBezTo>
                <a:cubicBezTo>
                  <a:pt x="20165" y="8706"/>
                  <a:pt x="20261" y="8716"/>
                  <a:pt x="20329" y="8696"/>
                </a:cubicBezTo>
                <a:cubicBezTo>
                  <a:pt x="20548" y="8647"/>
                  <a:pt x="20548" y="8647"/>
                  <a:pt x="20548" y="8647"/>
                </a:cubicBezTo>
                <a:cubicBezTo>
                  <a:pt x="20315" y="8628"/>
                  <a:pt x="20315" y="8628"/>
                  <a:pt x="20315" y="8628"/>
                </a:cubicBezTo>
                <a:cubicBezTo>
                  <a:pt x="20001" y="8598"/>
                  <a:pt x="19714" y="8539"/>
                  <a:pt x="19441" y="8470"/>
                </a:cubicBezTo>
                <a:cubicBezTo>
                  <a:pt x="19482" y="8431"/>
                  <a:pt x="19482" y="8431"/>
                  <a:pt x="19482" y="8431"/>
                </a:cubicBezTo>
                <a:cubicBezTo>
                  <a:pt x="19250" y="8323"/>
                  <a:pt x="19099" y="8156"/>
                  <a:pt x="18949" y="7979"/>
                </a:cubicBezTo>
                <a:cubicBezTo>
                  <a:pt x="18894" y="7930"/>
                  <a:pt x="18853" y="7881"/>
                  <a:pt x="18799" y="7832"/>
                </a:cubicBezTo>
                <a:cubicBezTo>
                  <a:pt x="18744" y="7773"/>
                  <a:pt x="18676" y="7714"/>
                  <a:pt x="18607" y="7665"/>
                </a:cubicBezTo>
                <a:cubicBezTo>
                  <a:pt x="18498" y="7576"/>
                  <a:pt x="18389" y="7498"/>
                  <a:pt x="18348" y="7409"/>
                </a:cubicBezTo>
                <a:cubicBezTo>
                  <a:pt x="18512" y="7429"/>
                  <a:pt x="18676" y="7458"/>
                  <a:pt x="18853" y="7488"/>
                </a:cubicBezTo>
                <a:cubicBezTo>
                  <a:pt x="19072" y="7527"/>
                  <a:pt x="19318" y="7566"/>
                  <a:pt x="19550" y="7596"/>
                </a:cubicBezTo>
                <a:cubicBezTo>
                  <a:pt x="19618" y="7743"/>
                  <a:pt x="19823" y="7871"/>
                  <a:pt x="20001" y="7871"/>
                </a:cubicBezTo>
                <a:cubicBezTo>
                  <a:pt x="20110" y="7871"/>
                  <a:pt x="20110" y="7871"/>
                  <a:pt x="20110" y="7871"/>
                </a:cubicBezTo>
                <a:cubicBezTo>
                  <a:pt x="20028" y="7812"/>
                  <a:pt x="20028" y="7812"/>
                  <a:pt x="20028" y="7812"/>
                </a:cubicBezTo>
                <a:cubicBezTo>
                  <a:pt x="19987" y="7783"/>
                  <a:pt x="19933" y="7763"/>
                  <a:pt x="19892" y="7743"/>
                </a:cubicBezTo>
                <a:cubicBezTo>
                  <a:pt x="19810" y="7714"/>
                  <a:pt x="19741" y="7684"/>
                  <a:pt x="19728" y="7635"/>
                </a:cubicBezTo>
                <a:cubicBezTo>
                  <a:pt x="19823" y="7655"/>
                  <a:pt x="19946" y="7684"/>
                  <a:pt x="20069" y="7684"/>
                </a:cubicBezTo>
                <a:cubicBezTo>
                  <a:pt x="20151" y="7694"/>
                  <a:pt x="20220" y="7684"/>
                  <a:pt x="20274" y="7674"/>
                </a:cubicBezTo>
                <a:cubicBezTo>
                  <a:pt x="20438" y="7635"/>
                  <a:pt x="20438" y="7635"/>
                  <a:pt x="20438" y="7635"/>
                </a:cubicBezTo>
                <a:cubicBezTo>
                  <a:pt x="20274" y="7606"/>
                  <a:pt x="20274" y="7606"/>
                  <a:pt x="20274" y="7606"/>
                </a:cubicBezTo>
                <a:cubicBezTo>
                  <a:pt x="19905" y="7547"/>
                  <a:pt x="19523" y="7488"/>
                  <a:pt x="19140" y="7429"/>
                </a:cubicBezTo>
                <a:cubicBezTo>
                  <a:pt x="18157" y="7291"/>
                  <a:pt x="17132" y="7144"/>
                  <a:pt x="16422" y="6829"/>
                </a:cubicBezTo>
                <a:cubicBezTo>
                  <a:pt x="16927" y="6731"/>
                  <a:pt x="17528" y="6672"/>
                  <a:pt x="18307" y="6672"/>
                </a:cubicBezTo>
                <a:cubicBezTo>
                  <a:pt x="18498" y="6751"/>
                  <a:pt x="18853" y="6859"/>
                  <a:pt x="19140" y="6849"/>
                </a:cubicBezTo>
                <a:cubicBezTo>
                  <a:pt x="19400" y="6839"/>
                  <a:pt x="19400" y="6839"/>
                  <a:pt x="19400" y="6839"/>
                </a:cubicBezTo>
                <a:cubicBezTo>
                  <a:pt x="19154" y="6780"/>
                  <a:pt x="19154" y="6780"/>
                  <a:pt x="19154" y="6780"/>
                </a:cubicBezTo>
                <a:cubicBezTo>
                  <a:pt x="19072" y="6751"/>
                  <a:pt x="18976" y="6741"/>
                  <a:pt x="18894" y="6731"/>
                </a:cubicBezTo>
                <a:cubicBezTo>
                  <a:pt x="18771" y="6702"/>
                  <a:pt x="18648" y="6682"/>
                  <a:pt x="18553" y="6652"/>
                </a:cubicBezTo>
                <a:cubicBezTo>
                  <a:pt x="18607" y="6652"/>
                  <a:pt x="18648" y="6652"/>
                  <a:pt x="18689" y="6652"/>
                </a:cubicBezTo>
                <a:cubicBezTo>
                  <a:pt x="19222" y="6662"/>
                  <a:pt x="19632" y="6839"/>
                  <a:pt x="19987" y="6987"/>
                </a:cubicBezTo>
                <a:cubicBezTo>
                  <a:pt x="20124" y="7046"/>
                  <a:pt x="20247" y="7095"/>
                  <a:pt x="20370" y="7144"/>
                </a:cubicBezTo>
                <a:cubicBezTo>
                  <a:pt x="20425" y="7075"/>
                  <a:pt x="20425" y="7075"/>
                  <a:pt x="20425" y="7075"/>
                </a:cubicBezTo>
                <a:cubicBezTo>
                  <a:pt x="20069" y="6898"/>
                  <a:pt x="19646" y="6711"/>
                  <a:pt x="19086" y="6584"/>
                </a:cubicBezTo>
                <a:cubicBezTo>
                  <a:pt x="19154" y="6554"/>
                  <a:pt x="19209" y="6535"/>
                  <a:pt x="19277" y="6505"/>
                </a:cubicBezTo>
                <a:cubicBezTo>
                  <a:pt x="19441" y="6436"/>
                  <a:pt x="19605" y="6377"/>
                  <a:pt x="19823" y="6348"/>
                </a:cubicBezTo>
                <a:cubicBezTo>
                  <a:pt x="19960" y="6436"/>
                  <a:pt x="20151" y="6505"/>
                  <a:pt x="20356" y="6544"/>
                </a:cubicBezTo>
                <a:cubicBezTo>
                  <a:pt x="20534" y="6574"/>
                  <a:pt x="20534" y="6574"/>
                  <a:pt x="20534" y="6574"/>
                </a:cubicBezTo>
                <a:cubicBezTo>
                  <a:pt x="20411" y="6485"/>
                  <a:pt x="20411" y="6485"/>
                  <a:pt x="20411" y="6485"/>
                </a:cubicBezTo>
                <a:cubicBezTo>
                  <a:pt x="20343" y="6436"/>
                  <a:pt x="20261" y="6407"/>
                  <a:pt x="20165" y="6387"/>
                </a:cubicBezTo>
                <a:cubicBezTo>
                  <a:pt x="20097" y="6367"/>
                  <a:pt x="20042" y="6348"/>
                  <a:pt x="19987" y="6318"/>
                </a:cubicBezTo>
                <a:cubicBezTo>
                  <a:pt x="20028" y="6318"/>
                  <a:pt x="20069" y="6318"/>
                  <a:pt x="20097" y="6318"/>
                </a:cubicBezTo>
                <a:cubicBezTo>
                  <a:pt x="20247" y="6318"/>
                  <a:pt x="20397" y="6318"/>
                  <a:pt x="20507" y="6279"/>
                </a:cubicBezTo>
                <a:cubicBezTo>
                  <a:pt x="20670" y="6210"/>
                  <a:pt x="20670" y="6210"/>
                  <a:pt x="20670" y="6210"/>
                </a:cubicBezTo>
                <a:cubicBezTo>
                  <a:pt x="20479" y="6210"/>
                  <a:pt x="20479" y="6210"/>
                  <a:pt x="20479" y="6210"/>
                </a:cubicBezTo>
                <a:cubicBezTo>
                  <a:pt x="20001" y="6210"/>
                  <a:pt x="19714" y="6250"/>
                  <a:pt x="19373" y="6367"/>
                </a:cubicBezTo>
                <a:cubicBezTo>
                  <a:pt x="19304" y="6397"/>
                  <a:pt x="19222" y="6426"/>
                  <a:pt x="19154" y="6456"/>
                </a:cubicBezTo>
                <a:cubicBezTo>
                  <a:pt x="19031" y="6505"/>
                  <a:pt x="18922" y="6554"/>
                  <a:pt x="18826" y="6564"/>
                </a:cubicBezTo>
                <a:cubicBezTo>
                  <a:pt x="18785" y="6574"/>
                  <a:pt x="18730" y="6574"/>
                  <a:pt x="18689" y="6574"/>
                </a:cubicBezTo>
                <a:cubicBezTo>
                  <a:pt x="18607" y="6574"/>
                  <a:pt x="18525" y="6574"/>
                  <a:pt x="18444" y="6584"/>
                </a:cubicBezTo>
                <a:cubicBezTo>
                  <a:pt x="18293" y="6574"/>
                  <a:pt x="18143" y="6564"/>
                  <a:pt x="17993" y="6554"/>
                </a:cubicBezTo>
                <a:cubicBezTo>
                  <a:pt x="17897" y="6544"/>
                  <a:pt x="17788" y="6535"/>
                  <a:pt x="17692" y="6525"/>
                </a:cubicBezTo>
                <a:cubicBezTo>
                  <a:pt x="17569" y="6525"/>
                  <a:pt x="17419" y="6515"/>
                  <a:pt x="17255" y="6535"/>
                </a:cubicBezTo>
                <a:cubicBezTo>
                  <a:pt x="17555" y="6377"/>
                  <a:pt x="17829" y="6259"/>
                  <a:pt x="18102" y="6171"/>
                </a:cubicBezTo>
                <a:cubicBezTo>
                  <a:pt x="18170" y="6151"/>
                  <a:pt x="18252" y="6112"/>
                  <a:pt x="18334" y="6082"/>
                </a:cubicBezTo>
                <a:cubicBezTo>
                  <a:pt x="18621" y="5974"/>
                  <a:pt x="19045" y="5807"/>
                  <a:pt x="19250" y="5807"/>
                </a:cubicBezTo>
                <a:cubicBezTo>
                  <a:pt x="19318" y="5807"/>
                  <a:pt x="19386" y="5827"/>
                  <a:pt x="19455" y="5847"/>
                </a:cubicBezTo>
                <a:cubicBezTo>
                  <a:pt x="19509" y="5856"/>
                  <a:pt x="19577" y="5876"/>
                  <a:pt x="19646" y="5876"/>
                </a:cubicBezTo>
                <a:cubicBezTo>
                  <a:pt x="19728" y="5876"/>
                  <a:pt x="19810" y="5856"/>
                  <a:pt x="19892" y="5817"/>
                </a:cubicBezTo>
                <a:cubicBezTo>
                  <a:pt x="20001" y="5748"/>
                  <a:pt x="20001" y="5748"/>
                  <a:pt x="20001" y="5748"/>
                </a:cubicBezTo>
                <a:cubicBezTo>
                  <a:pt x="19851" y="5748"/>
                  <a:pt x="19851" y="5748"/>
                  <a:pt x="19851" y="5748"/>
                </a:cubicBezTo>
                <a:cubicBezTo>
                  <a:pt x="19810" y="5758"/>
                  <a:pt x="19769" y="5758"/>
                  <a:pt x="19714" y="5758"/>
                </a:cubicBezTo>
                <a:cubicBezTo>
                  <a:pt x="19605" y="5768"/>
                  <a:pt x="19482" y="5778"/>
                  <a:pt x="19414" y="5758"/>
                </a:cubicBezTo>
                <a:cubicBezTo>
                  <a:pt x="19537" y="5729"/>
                  <a:pt x="19659" y="5680"/>
                  <a:pt x="19769" y="5640"/>
                </a:cubicBezTo>
                <a:cubicBezTo>
                  <a:pt x="19823" y="5621"/>
                  <a:pt x="19823" y="5621"/>
                  <a:pt x="19823" y="5621"/>
                </a:cubicBezTo>
                <a:cubicBezTo>
                  <a:pt x="19851" y="5611"/>
                  <a:pt x="19892" y="5601"/>
                  <a:pt x="19933" y="5591"/>
                </a:cubicBezTo>
                <a:cubicBezTo>
                  <a:pt x="20069" y="5542"/>
                  <a:pt x="20206" y="5503"/>
                  <a:pt x="20261" y="5414"/>
                </a:cubicBezTo>
                <a:cubicBezTo>
                  <a:pt x="20329" y="5316"/>
                  <a:pt x="20329" y="5316"/>
                  <a:pt x="20329" y="5316"/>
                </a:cubicBezTo>
                <a:cubicBezTo>
                  <a:pt x="20192" y="5375"/>
                  <a:pt x="20192" y="5375"/>
                  <a:pt x="20192" y="5375"/>
                </a:cubicBezTo>
                <a:cubicBezTo>
                  <a:pt x="19714" y="5562"/>
                  <a:pt x="19113" y="5739"/>
                  <a:pt x="18607" y="5886"/>
                </a:cubicBezTo>
                <a:cubicBezTo>
                  <a:pt x="18812" y="5670"/>
                  <a:pt x="19058" y="5434"/>
                  <a:pt x="19140" y="5198"/>
                </a:cubicBezTo>
                <a:cubicBezTo>
                  <a:pt x="19045" y="5169"/>
                  <a:pt x="19045" y="5169"/>
                  <a:pt x="19045" y="5169"/>
                </a:cubicBezTo>
                <a:cubicBezTo>
                  <a:pt x="18853" y="5463"/>
                  <a:pt x="18607" y="5719"/>
                  <a:pt x="18375" y="5965"/>
                </a:cubicBezTo>
                <a:cubicBezTo>
                  <a:pt x="18362" y="5984"/>
                  <a:pt x="18362" y="5984"/>
                  <a:pt x="18362" y="5984"/>
                </a:cubicBezTo>
                <a:cubicBezTo>
                  <a:pt x="18075" y="6053"/>
                  <a:pt x="17829" y="6161"/>
                  <a:pt x="17596" y="6259"/>
                </a:cubicBezTo>
                <a:cubicBezTo>
                  <a:pt x="17392" y="6348"/>
                  <a:pt x="17187" y="6446"/>
                  <a:pt x="16954" y="6505"/>
                </a:cubicBezTo>
                <a:cubicBezTo>
                  <a:pt x="16927" y="6515"/>
                  <a:pt x="16927" y="6515"/>
                  <a:pt x="16927" y="6515"/>
                </a:cubicBezTo>
                <a:cubicBezTo>
                  <a:pt x="16927" y="6535"/>
                  <a:pt x="16927" y="6535"/>
                  <a:pt x="16927" y="6535"/>
                </a:cubicBezTo>
                <a:cubicBezTo>
                  <a:pt x="16913" y="6544"/>
                  <a:pt x="16913" y="6554"/>
                  <a:pt x="16913" y="6564"/>
                </a:cubicBezTo>
                <a:cubicBezTo>
                  <a:pt x="16394" y="6643"/>
                  <a:pt x="15971" y="6741"/>
                  <a:pt x="15615" y="6869"/>
                </a:cubicBezTo>
                <a:cubicBezTo>
                  <a:pt x="15615" y="6829"/>
                  <a:pt x="15602" y="6790"/>
                  <a:pt x="15602" y="6741"/>
                </a:cubicBezTo>
                <a:cubicBezTo>
                  <a:pt x="15602" y="6652"/>
                  <a:pt x="15588" y="6574"/>
                  <a:pt x="15602" y="6466"/>
                </a:cubicBezTo>
                <a:cubicBezTo>
                  <a:pt x="15779" y="6397"/>
                  <a:pt x="16025" y="6397"/>
                  <a:pt x="16271" y="6397"/>
                </a:cubicBezTo>
                <a:cubicBezTo>
                  <a:pt x="16544" y="6397"/>
                  <a:pt x="16831" y="6397"/>
                  <a:pt x="17077" y="6309"/>
                </a:cubicBezTo>
                <a:cubicBezTo>
                  <a:pt x="17282" y="6220"/>
                  <a:pt x="17282" y="6220"/>
                  <a:pt x="17282" y="6220"/>
                </a:cubicBezTo>
                <a:cubicBezTo>
                  <a:pt x="17050" y="6240"/>
                  <a:pt x="17050" y="6240"/>
                  <a:pt x="17050" y="6240"/>
                </a:cubicBezTo>
                <a:cubicBezTo>
                  <a:pt x="16941" y="6250"/>
                  <a:pt x="16845" y="6259"/>
                  <a:pt x="16749" y="6269"/>
                </a:cubicBezTo>
                <a:cubicBezTo>
                  <a:pt x="16585" y="6289"/>
                  <a:pt x="16408" y="6309"/>
                  <a:pt x="16244" y="6309"/>
                </a:cubicBezTo>
                <a:cubicBezTo>
                  <a:pt x="16503" y="6240"/>
                  <a:pt x="16886" y="6122"/>
                  <a:pt x="17064" y="5945"/>
                </a:cubicBezTo>
                <a:cubicBezTo>
                  <a:pt x="17282" y="5739"/>
                  <a:pt x="17282" y="5739"/>
                  <a:pt x="17282" y="5739"/>
                </a:cubicBezTo>
                <a:cubicBezTo>
                  <a:pt x="16995" y="5896"/>
                  <a:pt x="16995" y="5896"/>
                  <a:pt x="16995" y="5896"/>
                </a:cubicBezTo>
                <a:cubicBezTo>
                  <a:pt x="16626" y="6102"/>
                  <a:pt x="16176" y="6250"/>
                  <a:pt x="15643" y="6348"/>
                </a:cubicBezTo>
                <a:cubicBezTo>
                  <a:pt x="15643" y="6279"/>
                  <a:pt x="15656" y="6220"/>
                  <a:pt x="15684" y="6161"/>
                </a:cubicBezTo>
                <a:cubicBezTo>
                  <a:pt x="15697" y="6122"/>
                  <a:pt x="15697" y="6122"/>
                  <a:pt x="15697" y="6122"/>
                </a:cubicBezTo>
                <a:cubicBezTo>
                  <a:pt x="15834" y="6043"/>
                  <a:pt x="16053" y="5935"/>
                  <a:pt x="16312" y="5866"/>
                </a:cubicBezTo>
                <a:cubicBezTo>
                  <a:pt x="16367" y="5847"/>
                  <a:pt x="16422" y="5827"/>
                  <a:pt x="16490" y="5807"/>
                </a:cubicBezTo>
                <a:cubicBezTo>
                  <a:pt x="16667" y="5748"/>
                  <a:pt x="16886" y="5680"/>
                  <a:pt x="17036" y="5670"/>
                </a:cubicBezTo>
                <a:cubicBezTo>
                  <a:pt x="17132" y="5670"/>
                  <a:pt x="17228" y="5689"/>
                  <a:pt x="17337" y="5709"/>
                </a:cubicBezTo>
                <a:cubicBezTo>
                  <a:pt x="17446" y="5729"/>
                  <a:pt x="17555" y="5748"/>
                  <a:pt x="17665" y="5748"/>
                </a:cubicBezTo>
                <a:cubicBezTo>
                  <a:pt x="17774" y="5748"/>
                  <a:pt x="17870" y="5729"/>
                  <a:pt x="17965" y="5709"/>
                </a:cubicBezTo>
                <a:cubicBezTo>
                  <a:pt x="18006" y="5699"/>
                  <a:pt x="18047" y="5699"/>
                  <a:pt x="18088" y="5689"/>
                </a:cubicBezTo>
                <a:cubicBezTo>
                  <a:pt x="18116" y="5689"/>
                  <a:pt x="18143" y="5689"/>
                  <a:pt x="18170" y="5680"/>
                </a:cubicBezTo>
                <a:cubicBezTo>
                  <a:pt x="18280" y="5680"/>
                  <a:pt x="18403" y="5670"/>
                  <a:pt x="18457" y="5591"/>
                </a:cubicBezTo>
                <a:cubicBezTo>
                  <a:pt x="18498" y="5522"/>
                  <a:pt x="18498" y="5522"/>
                  <a:pt x="18498" y="5522"/>
                </a:cubicBezTo>
                <a:cubicBezTo>
                  <a:pt x="18389" y="5542"/>
                  <a:pt x="18389" y="5542"/>
                  <a:pt x="18389" y="5542"/>
                </a:cubicBezTo>
                <a:cubicBezTo>
                  <a:pt x="18170" y="5591"/>
                  <a:pt x="17829" y="5650"/>
                  <a:pt x="17501" y="5630"/>
                </a:cubicBezTo>
                <a:cubicBezTo>
                  <a:pt x="17405" y="5630"/>
                  <a:pt x="17310" y="5611"/>
                  <a:pt x="17228" y="5601"/>
                </a:cubicBezTo>
                <a:cubicBezTo>
                  <a:pt x="17501" y="5493"/>
                  <a:pt x="17979" y="5296"/>
                  <a:pt x="18211" y="5041"/>
                </a:cubicBezTo>
                <a:cubicBezTo>
                  <a:pt x="18129" y="5002"/>
                  <a:pt x="18129" y="5002"/>
                  <a:pt x="18129" y="5002"/>
                </a:cubicBezTo>
                <a:cubicBezTo>
                  <a:pt x="17733" y="5345"/>
                  <a:pt x="17105" y="5542"/>
                  <a:pt x="16490" y="5719"/>
                </a:cubicBezTo>
                <a:cubicBezTo>
                  <a:pt x="16244" y="5797"/>
                  <a:pt x="16012" y="5866"/>
                  <a:pt x="15793" y="5945"/>
                </a:cubicBezTo>
                <a:cubicBezTo>
                  <a:pt x="15834" y="5876"/>
                  <a:pt x="15875" y="5807"/>
                  <a:pt x="15916" y="5748"/>
                </a:cubicBezTo>
                <a:cubicBezTo>
                  <a:pt x="16053" y="5522"/>
                  <a:pt x="16176" y="5326"/>
                  <a:pt x="16422" y="5169"/>
                </a:cubicBezTo>
                <a:cubicBezTo>
                  <a:pt x="16667" y="5002"/>
                  <a:pt x="17064" y="4923"/>
                  <a:pt x="17433" y="4854"/>
                </a:cubicBezTo>
                <a:cubicBezTo>
                  <a:pt x="17870" y="4766"/>
                  <a:pt x="18334" y="4667"/>
                  <a:pt x="18566" y="4422"/>
                </a:cubicBezTo>
                <a:cubicBezTo>
                  <a:pt x="18785" y="4206"/>
                  <a:pt x="18785" y="4206"/>
                  <a:pt x="18785" y="4206"/>
                </a:cubicBezTo>
                <a:cubicBezTo>
                  <a:pt x="18498" y="4382"/>
                  <a:pt x="18498" y="4382"/>
                  <a:pt x="18498" y="4382"/>
                </a:cubicBezTo>
                <a:cubicBezTo>
                  <a:pt x="18348" y="4471"/>
                  <a:pt x="18143" y="4579"/>
                  <a:pt x="17952" y="4618"/>
                </a:cubicBezTo>
                <a:cubicBezTo>
                  <a:pt x="17952" y="4618"/>
                  <a:pt x="17965" y="4608"/>
                  <a:pt x="17965" y="4608"/>
                </a:cubicBezTo>
                <a:cubicBezTo>
                  <a:pt x="18061" y="4520"/>
                  <a:pt x="18184" y="4412"/>
                  <a:pt x="18184" y="4314"/>
                </a:cubicBezTo>
                <a:cubicBezTo>
                  <a:pt x="18184" y="4176"/>
                  <a:pt x="18184" y="4176"/>
                  <a:pt x="18184" y="4176"/>
                </a:cubicBezTo>
                <a:cubicBezTo>
                  <a:pt x="18088" y="4294"/>
                  <a:pt x="18088" y="4294"/>
                  <a:pt x="18088" y="4294"/>
                </a:cubicBezTo>
                <a:cubicBezTo>
                  <a:pt x="17979" y="4422"/>
                  <a:pt x="17870" y="4569"/>
                  <a:pt x="17719" y="4677"/>
                </a:cubicBezTo>
                <a:cubicBezTo>
                  <a:pt x="17337" y="4775"/>
                  <a:pt x="16927" y="4874"/>
                  <a:pt x="16558" y="4992"/>
                </a:cubicBezTo>
                <a:cubicBezTo>
                  <a:pt x="16613" y="4933"/>
                  <a:pt x="16667" y="4874"/>
                  <a:pt x="16708" y="4805"/>
                </a:cubicBezTo>
                <a:cubicBezTo>
                  <a:pt x="16777" y="4726"/>
                  <a:pt x="16859" y="4628"/>
                  <a:pt x="16927" y="4549"/>
                </a:cubicBezTo>
                <a:cubicBezTo>
                  <a:pt x="17337" y="4559"/>
                  <a:pt x="17610" y="4471"/>
                  <a:pt x="17829" y="4382"/>
                </a:cubicBezTo>
                <a:cubicBezTo>
                  <a:pt x="18102" y="4274"/>
                  <a:pt x="18102" y="4274"/>
                  <a:pt x="18102" y="4274"/>
                </a:cubicBezTo>
                <a:cubicBezTo>
                  <a:pt x="17801" y="4314"/>
                  <a:pt x="17801" y="4314"/>
                  <a:pt x="17801" y="4314"/>
                </a:cubicBezTo>
                <a:cubicBezTo>
                  <a:pt x="17692" y="4333"/>
                  <a:pt x="17610" y="4353"/>
                  <a:pt x="17514" y="4373"/>
                </a:cubicBezTo>
                <a:cubicBezTo>
                  <a:pt x="17351" y="4422"/>
                  <a:pt x="17187" y="4471"/>
                  <a:pt x="16954" y="4441"/>
                </a:cubicBezTo>
                <a:cubicBezTo>
                  <a:pt x="17050" y="4245"/>
                  <a:pt x="17269" y="4156"/>
                  <a:pt x="17514" y="4058"/>
                </a:cubicBezTo>
                <a:cubicBezTo>
                  <a:pt x="17651" y="4009"/>
                  <a:pt x="17801" y="3940"/>
                  <a:pt x="17924" y="3862"/>
                </a:cubicBezTo>
                <a:cubicBezTo>
                  <a:pt x="18102" y="3734"/>
                  <a:pt x="18102" y="3734"/>
                  <a:pt x="18102" y="3734"/>
                </a:cubicBezTo>
                <a:cubicBezTo>
                  <a:pt x="17870" y="3803"/>
                  <a:pt x="17870" y="3803"/>
                  <a:pt x="17870" y="3803"/>
                </a:cubicBezTo>
                <a:cubicBezTo>
                  <a:pt x="17706" y="3852"/>
                  <a:pt x="17569" y="3921"/>
                  <a:pt x="17433" y="3989"/>
                </a:cubicBezTo>
                <a:cubicBezTo>
                  <a:pt x="17351" y="4029"/>
                  <a:pt x="17269" y="4068"/>
                  <a:pt x="17173" y="4107"/>
                </a:cubicBezTo>
                <a:cubicBezTo>
                  <a:pt x="17214" y="4058"/>
                  <a:pt x="17255" y="4009"/>
                  <a:pt x="17296" y="3960"/>
                </a:cubicBezTo>
                <a:cubicBezTo>
                  <a:pt x="17351" y="3911"/>
                  <a:pt x="17405" y="3852"/>
                  <a:pt x="17460" y="3783"/>
                </a:cubicBezTo>
                <a:cubicBezTo>
                  <a:pt x="17528" y="3694"/>
                  <a:pt x="17528" y="3694"/>
                  <a:pt x="17528" y="3694"/>
                </a:cubicBezTo>
                <a:cubicBezTo>
                  <a:pt x="17392" y="3734"/>
                  <a:pt x="17392" y="3734"/>
                  <a:pt x="17392" y="3734"/>
                </a:cubicBezTo>
                <a:cubicBezTo>
                  <a:pt x="17337" y="3753"/>
                  <a:pt x="17310" y="3783"/>
                  <a:pt x="17282" y="3812"/>
                </a:cubicBezTo>
                <a:cubicBezTo>
                  <a:pt x="17282" y="3793"/>
                  <a:pt x="17296" y="3783"/>
                  <a:pt x="17296" y="3773"/>
                </a:cubicBezTo>
                <a:cubicBezTo>
                  <a:pt x="17419" y="3596"/>
                  <a:pt x="17419" y="3596"/>
                  <a:pt x="17419" y="3596"/>
                </a:cubicBezTo>
                <a:cubicBezTo>
                  <a:pt x="17214" y="3734"/>
                  <a:pt x="17214" y="3734"/>
                  <a:pt x="17214" y="3734"/>
                </a:cubicBezTo>
                <a:cubicBezTo>
                  <a:pt x="17118" y="3803"/>
                  <a:pt x="17064" y="3921"/>
                  <a:pt x="17023" y="4029"/>
                </a:cubicBezTo>
                <a:cubicBezTo>
                  <a:pt x="16995" y="4097"/>
                  <a:pt x="16968" y="4166"/>
                  <a:pt x="16927" y="4215"/>
                </a:cubicBezTo>
                <a:cubicBezTo>
                  <a:pt x="16517" y="4353"/>
                  <a:pt x="16148" y="4520"/>
                  <a:pt x="15793" y="4677"/>
                </a:cubicBezTo>
                <a:cubicBezTo>
                  <a:pt x="15820" y="4658"/>
                  <a:pt x="15834" y="4628"/>
                  <a:pt x="15861" y="4608"/>
                </a:cubicBezTo>
                <a:cubicBezTo>
                  <a:pt x="15998" y="4451"/>
                  <a:pt x="16135" y="4294"/>
                  <a:pt x="16135" y="4147"/>
                </a:cubicBezTo>
                <a:cubicBezTo>
                  <a:pt x="16135" y="4048"/>
                  <a:pt x="16135" y="4048"/>
                  <a:pt x="16135" y="4048"/>
                </a:cubicBezTo>
                <a:cubicBezTo>
                  <a:pt x="16053" y="4117"/>
                  <a:pt x="16053" y="4117"/>
                  <a:pt x="16053" y="4117"/>
                </a:cubicBezTo>
                <a:cubicBezTo>
                  <a:pt x="15861" y="4284"/>
                  <a:pt x="15725" y="4481"/>
                  <a:pt x="15602" y="4677"/>
                </a:cubicBezTo>
                <a:cubicBezTo>
                  <a:pt x="15561" y="4726"/>
                  <a:pt x="15533" y="4775"/>
                  <a:pt x="15492" y="4815"/>
                </a:cubicBezTo>
                <a:cubicBezTo>
                  <a:pt x="15370" y="4854"/>
                  <a:pt x="15260" y="4923"/>
                  <a:pt x="15137" y="4982"/>
                </a:cubicBezTo>
                <a:cubicBezTo>
                  <a:pt x="15055" y="5021"/>
                  <a:pt x="14973" y="5060"/>
                  <a:pt x="14905" y="5100"/>
                </a:cubicBezTo>
                <a:cubicBezTo>
                  <a:pt x="14987" y="4982"/>
                  <a:pt x="15055" y="4844"/>
                  <a:pt x="15124" y="4717"/>
                </a:cubicBezTo>
                <a:cubicBezTo>
                  <a:pt x="15219" y="4520"/>
                  <a:pt x="15329" y="4314"/>
                  <a:pt x="15492" y="4176"/>
                </a:cubicBezTo>
                <a:cubicBezTo>
                  <a:pt x="16162" y="4038"/>
                  <a:pt x="16654" y="3871"/>
                  <a:pt x="17050" y="3665"/>
                </a:cubicBezTo>
                <a:cubicBezTo>
                  <a:pt x="17009" y="3596"/>
                  <a:pt x="17009" y="3596"/>
                  <a:pt x="17009" y="3596"/>
                </a:cubicBezTo>
                <a:cubicBezTo>
                  <a:pt x="16913" y="3636"/>
                  <a:pt x="16818" y="3665"/>
                  <a:pt x="16722" y="3704"/>
                </a:cubicBezTo>
                <a:cubicBezTo>
                  <a:pt x="16353" y="3842"/>
                  <a:pt x="15984" y="3989"/>
                  <a:pt x="15602" y="4048"/>
                </a:cubicBezTo>
                <a:cubicBezTo>
                  <a:pt x="15738" y="3891"/>
                  <a:pt x="15957" y="3803"/>
                  <a:pt x="16203" y="3704"/>
                </a:cubicBezTo>
                <a:cubicBezTo>
                  <a:pt x="16326" y="3655"/>
                  <a:pt x="16462" y="3606"/>
                  <a:pt x="16585" y="3537"/>
                </a:cubicBezTo>
                <a:cubicBezTo>
                  <a:pt x="16531" y="3478"/>
                  <a:pt x="16531" y="3478"/>
                  <a:pt x="16531" y="3478"/>
                </a:cubicBezTo>
                <a:cubicBezTo>
                  <a:pt x="15889" y="3734"/>
                  <a:pt x="15178" y="3950"/>
                  <a:pt x="14509" y="4156"/>
                </a:cubicBezTo>
                <a:cubicBezTo>
                  <a:pt x="14522" y="4078"/>
                  <a:pt x="14536" y="4009"/>
                  <a:pt x="14550" y="3930"/>
                </a:cubicBezTo>
                <a:cubicBezTo>
                  <a:pt x="14591" y="3783"/>
                  <a:pt x="14618" y="3655"/>
                  <a:pt x="14618" y="3537"/>
                </a:cubicBezTo>
                <a:cubicBezTo>
                  <a:pt x="14604" y="3331"/>
                  <a:pt x="14604" y="3331"/>
                  <a:pt x="14604" y="3331"/>
                </a:cubicBezTo>
                <a:cubicBezTo>
                  <a:pt x="14522" y="3527"/>
                  <a:pt x="14522" y="3527"/>
                  <a:pt x="14522" y="3527"/>
                </a:cubicBezTo>
                <a:cubicBezTo>
                  <a:pt x="14454" y="3685"/>
                  <a:pt x="14427" y="3871"/>
                  <a:pt x="14399" y="4048"/>
                </a:cubicBezTo>
                <a:cubicBezTo>
                  <a:pt x="14386" y="4097"/>
                  <a:pt x="14386" y="4156"/>
                  <a:pt x="14372" y="4206"/>
                </a:cubicBezTo>
                <a:cubicBezTo>
                  <a:pt x="14304" y="4225"/>
                  <a:pt x="14249" y="4245"/>
                  <a:pt x="14195" y="4255"/>
                </a:cubicBezTo>
                <a:cubicBezTo>
                  <a:pt x="14140" y="4274"/>
                  <a:pt x="14099" y="4284"/>
                  <a:pt x="14044" y="4304"/>
                </a:cubicBezTo>
                <a:cubicBezTo>
                  <a:pt x="14085" y="4225"/>
                  <a:pt x="14140" y="4147"/>
                  <a:pt x="14208" y="4078"/>
                </a:cubicBezTo>
                <a:cubicBezTo>
                  <a:pt x="14290" y="3960"/>
                  <a:pt x="14372" y="3852"/>
                  <a:pt x="14413" y="3753"/>
                </a:cubicBezTo>
                <a:cubicBezTo>
                  <a:pt x="14481" y="3547"/>
                  <a:pt x="14481" y="3547"/>
                  <a:pt x="14481" y="3547"/>
                </a:cubicBezTo>
                <a:cubicBezTo>
                  <a:pt x="14318" y="3724"/>
                  <a:pt x="14318" y="3724"/>
                  <a:pt x="14318" y="3724"/>
                </a:cubicBezTo>
                <a:cubicBezTo>
                  <a:pt x="14249" y="3803"/>
                  <a:pt x="14167" y="3901"/>
                  <a:pt x="14113" y="3999"/>
                </a:cubicBezTo>
                <a:cubicBezTo>
                  <a:pt x="13921" y="4264"/>
                  <a:pt x="13730" y="4530"/>
                  <a:pt x="13375" y="4589"/>
                </a:cubicBezTo>
                <a:cubicBezTo>
                  <a:pt x="13457" y="4471"/>
                  <a:pt x="13457" y="4314"/>
                  <a:pt x="13470" y="4156"/>
                </a:cubicBezTo>
                <a:cubicBezTo>
                  <a:pt x="13484" y="3989"/>
                  <a:pt x="13498" y="3832"/>
                  <a:pt x="13607" y="3734"/>
                </a:cubicBezTo>
                <a:cubicBezTo>
                  <a:pt x="13634" y="3734"/>
                  <a:pt x="13634" y="3734"/>
                  <a:pt x="13634" y="3734"/>
                </a:cubicBezTo>
                <a:cubicBezTo>
                  <a:pt x="13839" y="3744"/>
                  <a:pt x="13990" y="3744"/>
                  <a:pt x="14058" y="3694"/>
                </a:cubicBezTo>
                <a:cubicBezTo>
                  <a:pt x="14072" y="3685"/>
                  <a:pt x="14072" y="3665"/>
                  <a:pt x="14072" y="3636"/>
                </a:cubicBezTo>
                <a:cubicBezTo>
                  <a:pt x="14058" y="3586"/>
                  <a:pt x="14058" y="3586"/>
                  <a:pt x="14058" y="3586"/>
                </a:cubicBezTo>
                <a:cubicBezTo>
                  <a:pt x="13990" y="3616"/>
                  <a:pt x="13990" y="3616"/>
                  <a:pt x="13990" y="3616"/>
                </a:cubicBezTo>
                <a:cubicBezTo>
                  <a:pt x="13962" y="3636"/>
                  <a:pt x="13867" y="3645"/>
                  <a:pt x="13757" y="3636"/>
                </a:cubicBezTo>
                <a:cubicBezTo>
                  <a:pt x="13730" y="3636"/>
                  <a:pt x="13689" y="3636"/>
                  <a:pt x="13662" y="3626"/>
                </a:cubicBezTo>
                <a:cubicBezTo>
                  <a:pt x="13921" y="3341"/>
                  <a:pt x="14249" y="3183"/>
                  <a:pt x="14632" y="3154"/>
                </a:cubicBezTo>
                <a:cubicBezTo>
                  <a:pt x="14796" y="3144"/>
                  <a:pt x="14796" y="3144"/>
                  <a:pt x="14796" y="3144"/>
                </a:cubicBezTo>
                <a:cubicBezTo>
                  <a:pt x="14864" y="3144"/>
                  <a:pt x="14932" y="3144"/>
                  <a:pt x="15001" y="3154"/>
                </a:cubicBezTo>
                <a:cubicBezTo>
                  <a:pt x="15069" y="3164"/>
                  <a:pt x="15124" y="3183"/>
                  <a:pt x="15192" y="3213"/>
                </a:cubicBezTo>
                <a:cubicBezTo>
                  <a:pt x="15247" y="3233"/>
                  <a:pt x="15315" y="3262"/>
                  <a:pt x="15397" y="3272"/>
                </a:cubicBezTo>
                <a:cubicBezTo>
                  <a:pt x="15561" y="3301"/>
                  <a:pt x="15766" y="3292"/>
                  <a:pt x="15957" y="3282"/>
                </a:cubicBezTo>
                <a:cubicBezTo>
                  <a:pt x="16080" y="3282"/>
                  <a:pt x="16203" y="3272"/>
                  <a:pt x="16312" y="3282"/>
                </a:cubicBezTo>
                <a:cubicBezTo>
                  <a:pt x="16449" y="3282"/>
                  <a:pt x="16544" y="3311"/>
                  <a:pt x="16626" y="3351"/>
                </a:cubicBezTo>
                <a:cubicBezTo>
                  <a:pt x="16654" y="3370"/>
                  <a:pt x="16654" y="3370"/>
                  <a:pt x="16654" y="3370"/>
                </a:cubicBezTo>
                <a:cubicBezTo>
                  <a:pt x="16695" y="3351"/>
                  <a:pt x="16695" y="3351"/>
                  <a:pt x="16695" y="3351"/>
                </a:cubicBezTo>
                <a:cubicBezTo>
                  <a:pt x="16708" y="3341"/>
                  <a:pt x="16736" y="3331"/>
                  <a:pt x="16777" y="3331"/>
                </a:cubicBezTo>
                <a:cubicBezTo>
                  <a:pt x="16818" y="3331"/>
                  <a:pt x="16859" y="3321"/>
                  <a:pt x="16900" y="3311"/>
                </a:cubicBezTo>
                <a:cubicBezTo>
                  <a:pt x="16982" y="3272"/>
                  <a:pt x="16982" y="3272"/>
                  <a:pt x="16982" y="3272"/>
                </a:cubicBezTo>
                <a:cubicBezTo>
                  <a:pt x="16900" y="3242"/>
                  <a:pt x="16900" y="3242"/>
                  <a:pt x="16900" y="3242"/>
                </a:cubicBezTo>
                <a:cubicBezTo>
                  <a:pt x="16859" y="3233"/>
                  <a:pt x="16777" y="3233"/>
                  <a:pt x="16695" y="3233"/>
                </a:cubicBezTo>
                <a:cubicBezTo>
                  <a:pt x="16681" y="3233"/>
                  <a:pt x="16667" y="3233"/>
                  <a:pt x="16667" y="3233"/>
                </a:cubicBezTo>
                <a:cubicBezTo>
                  <a:pt x="16681" y="3223"/>
                  <a:pt x="16708" y="3203"/>
                  <a:pt x="16722" y="3183"/>
                </a:cubicBezTo>
                <a:cubicBezTo>
                  <a:pt x="16736" y="3134"/>
                  <a:pt x="16736" y="3134"/>
                  <a:pt x="16736" y="3134"/>
                </a:cubicBezTo>
                <a:cubicBezTo>
                  <a:pt x="16667" y="3134"/>
                  <a:pt x="16667" y="3134"/>
                  <a:pt x="16667" y="3134"/>
                </a:cubicBezTo>
                <a:cubicBezTo>
                  <a:pt x="16544" y="3134"/>
                  <a:pt x="16408" y="3154"/>
                  <a:pt x="16258" y="3164"/>
                </a:cubicBezTo>
                <a:cubicBezTo>
                  <a:pt x="16039" y="3183"/>
                  <a:pt x="15807" y="3203"/>
                  <a:pt x="15602" y="3193"/>
                </a:cubicBezTo>
                <a:cubicBezTo>
                  <a:pt x="15492" y="3183"/>
                  <a:pt x="15411" y="3174"/>
                  <a:pt x="15329" y="3154"/>
                </a:cubicBezTo>
                <a:cubicBezTo>
                  <a:pt x="15465" y="3144"/>
                  <a:pt x="15561" y="3115"/>
                  <a:pt x="15670" y="3095"/>
                </a:cubicBezTo>
                <a:cubicBezTo>
                  <a:pt x="15711" y="3075"/>
                  <a:pt x="15738" y="3066"/>
                  <a:pt x="15793" y="3056"/>
                </a:cubicBezTo>
                <a:cubicBezTo>
                  <a:pt x="15834" y="3056"/>
                  <a:pt x="15875" y="3046"/>
                  <a:pt x="15916" y="3036"/>
                </a:cubicBezTo>
                <a:cubicBezTo>
                  <a:pt x="16025" y="3026"/>
                  <a:pt x="16162" y="3007"/>
                  <a:pt x="16189" y="2918"/>
                </a:cubicBezTo>
                <a:cubicBezTo>
                  <a:pt x="16203" y="2840"/>
                  <a:pt x="16203" y="2840"/>
                  <a:pt x="16203" y="2840"/>
                </a:cubicBezTo>
                <a:cubicBezTo>
                  <a:pt x="16107" y="2879"/>
                  <a:pt x="16107" y="2879"/>
                  <a:pt x="16107" y="2879"/>
                </a:cubicBezTo>
                <a:cubicBezTo>
                  <a:pt x="15848" y="2997"/>
                  <a:pt x="15438" y="3036"/>
                  <a:pt x="15028" y="3066"/>
                </a:cubicBezTo>
                <a:cubicBezTo>
                  <a:pt x="14946" y="3056"/>
                  <a:pt x="14946" y="3056"/>
                  <a:pt x="14946" y="3056"/>
                </a:cubicBezTo>
                <a:cubicBezTo>
                  <a:pt x="14960" y="3066"/>
                  <a:pt x="14960" y="3066"/>
                  <a:pt x="14960" y="3066"/>
                </a:cubicBezTo>
                <a:cubicBezTo>
                  <a:pt x="14905" y="3066"/>
                  <a:pt x="14850" y="3066"/>
                  <a:pt x="14796" y="3075"/>
                </a:cubicBezTo>
                <a:cubicBezTo>
                  <a:pt x="14727" y="3075"/>
                  <a:pt x="14673" y="3075"/>
                  <a:pt x="14618" y="3075"/>
                </a:cubicBezTo>
                <a:cubicBezTo>
                  <a:pt x="14577" y="3075"/>
                  <a:pt x="14577" y="3075"/>
                  <a:pt x="14577" y="3075"/>
                </a:cubicBezTo>
                <a:cubicBezTo>
                  <a:pt x="14563" y="3075"/>
                  <a:pt x="14550" y="3085"/>
                  <a:pt x="14536" y="3085"/>
                </a:cubicBezTo>
                <a:cubicBezTo>
                  <a:pt x="15014" y="2869"/>
                  <a:pt x="15602" y="2564"/>
                  <a:pt x="15902" y="2181"/>
                </a:cubicBezTo>
                <a:cubicBezTo>
                  <a:pt x="16094" y="1935"/>
                  <a:pt x="16094" y="1935"/>
                  <a:pt x="16094" y="1935"/>
                </a:cubicBezTo>
                <a:cubicBezTo>
                  <a:pt x="15820" y="2142"/>
                  <a:pt x="15820" y="2142"/>
                  <a:pt x="15820" y="2142"/>
                </a:cubicBezTo>
                <a:cubicBezTo>
                  <a:pt x="15752" y="2191"/>
                  <a:pt x="15684" y="2250"/>
                  <a:pt x="15615" y="2319"/>
                </a:cubicBezTo>
                <a:cubicBezTo>
                  <a:pt x="15438" y="2466"/>
                  <a:pt x="15260" y="2614"/>
                  <a:pt x="15069" y="2692"/>
                </a:cubicBezTo>
                <a:cubicBezTo>
                  <a:pt x="15096" y="2604"/>
                  <a:pt x="15165" y="2525"/>
                  <a:pt x="15233" y="2446"/>
                </a:cubicBezTo>
                <a:cubicBezTo>
                  <a:pt x="15288" y="2368"/>
                  <a:pt x="15356" y="2289"/>
                  <a:pt x="15370" y="2220"/>
                </a:cubicBezTo>
                <a:cubicBezTo>
                  <a:pt x="15438" y="1965"/>
                  <a:pt x="15438" y="1965"/>
                  <a:pt x="15438" y="1965"/>
                </a:cubicBezTo>
                <a:cubicBezTo>
                  <a:pt x="15274" y="2201"/>
                  <a:pt x="15274" y="2201"/>
                  <a:pt x="15274" y="2201"/>
                </a:cubicBezTo>
                <a:cubicBezTo>
                  <a:pt x="15247" y="2240"/>
                  <a:pt x="15206" y="2289"/>
                  <a:pt x="15165" y="2338"/>
                </a:cubicBezTo>
                <a:cubicBezTo>
                  <a:pt x="15042" y="2466"/>
                  <a:pt x="14919" y="2604"/>
                  <a:pt x="14932" y="2790"/>
                </a:cubicBezTo>
                <a:cubicBezTo>
                  <a:pt x="14878" y="2820"/>
                  <a:pt x="14878" y="2820"/>
                  <a:pt x="14878" y="2820"/>
                </a:cubicBezTo>
                <a:cubicBezTo>
                  <a:pt x="14468" y="2987"/>
                  <a:pt x="14044" y="3164"/>
                  <a:pt x="13744" y="3400"/>
                </a:cubicBezTo>
                <a:cubicBezTo>
                  <a:pt x="13703" y="3429"/>
                  <a:pt x="13675" y="3459"/>
                  <a:pt x="13634" y="3488"/>
                </a:cubicBezTo>
                <a:cubicBezTo>
                  <a:pt x="13580" y="3547"/>
                  <a:pt x="13525" y="3596"/>
                  <a:pt x="13443" y="3626"/>
                </a:cubicBezTo>
                <a:cubicBezTo>
                  <a:pt x="13429" y="3596"/>
                  <a:pt x="13429" y="3537"/>
                  <a:pt x="13429" y="3488"/>
                </a:cubicBezTo>
                <a:cubicBezTo>
                  <a:pt x="13429" y="3439"/>
                  <a:pt x="13429" y="3390"/>
                  <a:pt x="13416" y="3341"/>
                </a:cubicBezTo>
                <a:cubicBezTo>
                  <a:pt x="13443" y="3341"/>
                  <a:pt x="13457" y="3331"/>
                  <a:pt x="13484" y="3321"/>
                </a:cubicBezTo>
                <a:cubicBezTo>
                  <a:pt x="13566" y="3301"/>
                  <a:pt x="13662" y="3282"/>
                  <a:pt x="13675" y="3242"/>
                </a:cubicBezTo>
                <a:cubicBezTo>
                  <a:pt x="13689" y="3223"/>
                  <a:pt x="13689" y="3213"/>
                  <a:pt x="13689" y="3193"/>
                </a:cubicBezTo>
                <a:cubicBezTo>
                  <a:pt x="13662" y="3144"/>
                  <a:pt x="13662" y="3144"/>
                  <a:pt x="13662" y="3144"/>
                </a:cubicBezTo>
                <a:cubicBezTo>
                  <a:pt x="13607" y="3174"/>
                  <a:pt x="13607" y="3174"/>
                  <a:pt x="13607" y="3174"/>
                </a:cubicBezTo>
                <a:cubicBezTo>
                  <a:pt x="13552" y="3203"/>
                  <a:pt x="13484" y="3223"/>
                  <a:pt x="13402" y="3242"/>
                </a:cubicBezTo>
                <a:cubicBezTo>
                  <a:pt x="13402" y="3213"/>
                  <a:pt x="13388" y="3183"/>
                  <a:pt x="13388" y="3154"/>
                </a:cubicBezTo>
                <a:cubicBezTo>
                  <a:pt x="13375" y="3095"/>
                  <a:pt x="13361" y="3046"/>
                  <a:pt x="13361" y="2987"/>
                </a:cubicBezTo>
                <a:cubicBezTo>
                  <a:pt x="13580" y="2849"/>
                  <a:pt x="13826" y="2712"/>
                  <a:pt x="14058" y="2574"/>
                </a:cubicBezTo>
                <a:cubicBezTo>
                  <a:pt x="14399" y="2378"/>
                  <a:pt x="14755" y="2181"/>
                  <a:pt x="15014" y="1965"/>
                </a:cubicBezTo>
                <a:cubicBezTo>
                  <a:pt x="14946" y="1916"/>
                  <a:pt x="14946" y="1916"/>
                  <a:pt x="14946" y="1916"/>
                </a:cubicBezTo>
                <a:cubicBezTo>
                  <a:pt x="14550" y="2161"/>
                  <a:pt x="14126" y="2397"/>
                  <a:pt x="13703" y="2633"/>
                </a:cubicBezTo>
                <a:cubicBezTo>
                  <a:pt x="13580" y="2702"/>
                  <a:pt x="13443" y="2771"/>
                  <a:pt x="13320" y="2840"/>
                </a:cubicBezTo>
                <a:cubicBezTo>
                  <a:pt x="13348" y="2741"/>
                  <a:pt x="13361" y="2633"/>
                  <a:pt x="13375" y="2535"/>
                </a:cubicBezTo>
                <a:cubicBezTo>
                  <a:pt x="13416" y="2181"/>
                  <a:pt x="13470" y="1818"/>
                  <a:pt x="13648" y="1552"/>
                </a:cubicBezTo>
                <a:cubicBezTo>
                  <a:pt x="13648" y="1523"/>
                  <a:pt x="13662" y="1483"/>
                  <a:pt x="13634" y="1454"/>
                </a:cubicBezTo>
                <a:cubicBezTo>
                  <a:pt x="13621" y="1444"/>
                  <a:pt x="13607" y="1444"/>
                  <a:pt x="13593" y="1434"/>
                </a:cubicBezTo>
                <a:cubicBezTo>
                  <a:pt x="13566" y="1444"/>
                  <a:pt x="13566" y="1444"/>
                  <a:pt x="13566" y="1444"/>
                </a:cubicBezTo>
                <a:cubicBezTo>
                  <a:pt x="13552" y="1454"/>
                  <a:pt x="13552" y="1454"/>
                  <a:pt x="13552" y="1454"/>
                </a:cubicBezTo>
                <a:cubicBezTo>
                  <a:pt x="13525" y="1474"/>
                  <a:pt x="13511" y="1503"/>
                  <a:pt x="13511" y="1533"/>
                </a:cubicBezTo>
                <a:cubicBezTo>
                  <a:pt x="13307" y="1837"/>
                  <a:pt x="13238" y="2250"/>
                  <a:pt x="13211" y="2663"/>
                </a:cubicBezTo>
                <a:cubicBezTo>
                  <a:pt x="13006" y="2800"/>
                  <a:pt x="12828" y="2908"/>
                  <a:pt x="12637" y="3007"/>
                </a:cubicBezTo>
                <a:cubicBezTo>
                  <a:pt x="12651" y="2987"/>
                  <a:pt x="12651" y="2987"/>
                  <a:pt x="12651" y="2987"/>
                </a:cubicBezTo>
                <a:cubicBezTo>
                  <a:pt x="12596" y="3016"/>
                  <a:pt x="12596" y="3016"/>
                  <a:pt x="12596" y="3016"/>
                </a:cubicBezTo>
                <a:cubicBezTo>
                  <a:pt x="12582" y="3026"/>
                  <a:pt x="12555" y="3036"/>
                  <a:pt x="12541" y="3046"/>
                </a:cubicBezTo>
                <a:cubicBezTo>
                  <a:pt x="12500" y="2761"/>
                  <a:pt x="12705" y="2555"/>
                  <a:pt x="12924" y="2338"/>
                </a:cubicBezTo>
                <a:cubicBezTo>
                  <a:pt x="12924" y="2329"/>
                  <a:pt x="12938" y="2319"/>
                  <a:pt x="12938" y="2309"/>
                </a:cubicBezTo>
                <a:cubicBezTo>
                  <a:pt x="12965" y="2358"/>
                  <a:pt x="12965" y="2358"/>
                  <a:pt x="12965" y="2358"/>
                </a:cubicBezTo>
                <a:cubicBezTo>
                  <a:pt x="12979" y="2279"/>
                  <a:pt x="12979" y="2279"/>
                  <a:pt x="12979" y="2279"/>
                </a:cubicBezTo>
                <a:cubicBezTo>
                  <a:pt x="13156" y="2103"/>
                  <a:pt x="13320" y="1916"/>
                  <a:pt x="13361" y="1670"/>
                </a:cubicBezTo>
                <a:cubicBezTo>
                  <a:pt x="13416" y="1365"/>
                  <a:pt x="13416" y="1365"/>
                  <a:pt x="13416" y="1365"/>
                </a:cubicBezTo>
                <a:cubicBezTo>
                  <a:pt x="13266" y="1650"/>
                  <a:pt x="13266" y="1650"/>
                  <a:pt x="13266" y="1650"/>
                </a:cubicBezTo>
                <a:cubicBezTo>
                  <a:pt x="13211" y="1768"/>
                  <a:pt x="13129" y="1886"/>
                  <a:pt x="13047" y="1994"/>
                </a:cubicBezTo>
                <a:cubicBezTo>
                  <a:pt x="13074" y="1916"/>
                  <a:pt x="13102" y="1837"/>
                  <a:pt x="13074" y="1778"/>
                </a:cubicBezTo>
                <a:cubicBezTo>
                  <a:pt x="13020" y="1611"/>
                  <a:pt x="13020" y="1611"/>
                  <a:pt x="13020" y="1611"/>
                </a:cubicBezTo>
                <a:cubicBezTo>
                  <a:pt x="12979" y="1778"/>
                  <a:pt x="12979" y="1778"/>
                  <a:pt x="12979" y="1778"/>
                </a:cubicBezTo>
                <a:cubicBezTo>
                  <a:pt x="12979" y="1808"/>
                  <a:pt x="12965" y="1847"/>
                  <a:pt x="12938" y="1896"/>
                </a:cubicBezTo>
                <a:cubicBezTo>
                  <a:pt x="12897" y="1994"/>
                  <a:pt x="12856" y="2103"/>
                  <a:pt x="12897" y="2191"/>
                </a:cubicBezTo>
                <a:cubicBezTo>
                  <a:pt x="12897" y="2191"/>
                  <a:pt x="12897" y="2191"/>
                  <a:pt x="12897" y="2191"/>
                </a:cubicBezTo>
                <a:cubicBezTo>
                  <a:pt x="12787" y="2309"/>
                  <a:pt x="12692" y="2427"/>
                  <a:pt x="12596" y="2535"/>
                </a:cubicBezTo>
                <a:cubicBezTo>
                  <a:pt x="12555" y="2584"/>
                  <a:pt x="12514" y="2633"/>
                  <a:pt x="12459" y="2672"/>
                </a:cubicBezTo>
                <a:cubicBezTo>
                  <a:pt x="12473" y="2476"/>
                  <a:pt x="12528" y="2299"/>
                  <a:pt x="12569" y="2122"/>
                </a:cubicBezTo>
                <a:cubicBezTo>
                  <a:pt x="12637" y="1896"/>
                  <a:pt x="12705" y="1690"/>
                  <a:pt x="12664" y="1444"/>
                </a:cubicBezTo>
                <a:cubicBezTo>
                  <a:pt x="12705" y="1405"/>
                  <a:pt x="12774" y="1365"/>
                  <a:pt x="12828" y="1336"/>
                </a:cubicBezTo>
                <a:cubicBezTo>
                  <a:pt x="12951" y="1257"/>
                  <a:pt x="13074" y="1179"/>
                  <a:pt x="13102" y="1100"/>
                </a:cubicBezTo>
                <a:cubicBezTo>
                  <a:pt x="13143" y="982"/>
                  <a:pt x="13143" y="982"/>
                  <a:pt x="13143" y="982"/>
                </a:cubicBezTo>
                <a:cubicBezTo>
                  <a:pt x="13020" y="1061"/>
                  <a:pt x="13020" y="1061"/>
                  <a:pt x="13020" y="1061"/>
                </a:cubicBezTo>
                <a:cubicBezTo>
                  <a:pt x="12979" y="1090"/>
                  <a:pt x="12938" y="1120"/>
                  <a:pt x="12897" y="1159"/>
                </a:cubicBezTo>
                <a:cubicBezTo>
                  <a:pt x="12828" y="1208"/>
                  <a:pt x="12746" y="1267"/>
                  <a:pt x="12678" y="1307"/>
                </a:cubicBezTo>
                <a:cubicBezTo>
                  <a:pt x="12678" y="1297"/>
                  <a:pt x="12678" y="1287"/>
                  <a:pt x="12678" y="1287"/>
                </a:cubicBezTo>
                <a:cubicBezTo>
                  <a:pt x="12678" y="1218"/>
                  <a:pt x="12692" y="1149"/>
                  <a:pt x="12719" y="1110"/>
                </a:cubicBezTo>
                <a:cubicBezTo>
                  <a:pt x="12774" y="1031"/>
                  <a:pt x="12774" y="1031"/>
                  <a:pt x="12774" y="1031"/>
                </a:cubicBezTo>
                <a:cubicBezTo>
                  <a:pt x="12664" y="1051"/>
                  <a:pt x="12664" y="1051"/>
                  <a:pt x="12664" y="1051"/>
                </a:cubicBezTo>
                <a:cubicBezTo>
                  <a:pt x="12555" y="1080"/>
                  <a:pt x="12555" y="1179"/>
                  <a:pt x="12555" y="1267"/>
                </a:cubicBezTo>
                <a:cubicBezTo>
                  <a:pt x="12555" y="1307"/>
                  <a:pt x="12555" y="1346"/>
                  <a:pt x="12555" y="1375"/>
                </a:cubicBezTo>
                <a:cubicBezTo>
                  <a:pt x="12459" y="1424"/>
                  <a:pt x="12364" y="1474"/>
                  <a:pt x="12268" y="1523"/>
                </a:cubicBezTo>
                <a:cubicBezTo>
                  <a:pt x="12063" y="1631"/>
                  <a:pt x="11858" y="1749"/>
                  <a:pt x="11640" y="1847"/>
                </a:cubicBezTo>
                <a:cubicBezTo>
                  <a:pt x="12077" y="1464"/>
                  <a:pt x="12473" y="1051"/>
                  <a:pt x="12678" y="501"/>
                </a:cubicBezTo>
                <a:cubicBezTo>
                  <a:pt x="12733" y="334"/>
                  <a:pt x="12733" y="334"/>
                  <a:pt x="12733" y="334"/>
                </a:cubicBezTo>
                <a:cubicBezTo>
                  <a:pt x="12596" y="471"/>
                  <a:pt x="12596" y="471"/>
                  <a:pt x="12596" y="471"/>
                </a:cubicBezTo>
                <a:cubicBezTo>
                  <a:pt x="12487" y="560"/>
                  <a:pt x="12418" y="707"/>
                  <a:pt x="12337" y="854"/>
                </a:cubicBezTo>
                <a:cubicBezTo>
                  <a:pt x="12241" y="1041"/>
                  <a:pt x="12145" y="1228"/>
                  <a:pt x="11995" y="1316"/>
                </a:cubicBezTo>
                <a:cubicBezTo>
                  <a:pt x="11981" y="1228"/>
                  <a:pt x="12009" y="1139"/>
                  <a:pt x="12022" y="1051"/>
                </a:cubicBezTo>
                <a:cubicBezTo>
                  <a:pt x="12050" y="972"/>
                  <a:pt x="12063" y="894"/>
                  <a:pt x="12050" y="815"/>
                </a:cubicBezTo>
                <a:cubicBezTo>
                  <a:pt x="12036" y="609"/>
                  <a:pt x="12036" y="609"/>
                  <a:pt x="12036" y="609"/>
                </a:cubicBezTo>
                <a:cubicBezTo>
                  <a:pt x="11954" y="815"/>
                  <a:pt x="11954" y="815"/>
                  <a:pt x="11954" y="815"/>
                </a:cubicBezTo>
                <a:cubicBezTo>
                  <a:pt x="11899" y="953"/>
                  <a:pt x="11817" y="1218"/>
                  <a:pt x="11886" y="1424"/>
                </a:cubicBezTo>
                <a:cubicBezTo>
                  <a:pt x="11735" y="1591"/>
                  <a:pt x="11571" y="1729"/>
                  <a:pt x="11407" y="1867"/>
                </a:cubicBezTo>
                <a:cubicBezTo>
                  <a:pt x="11203" y="2044"/>
                  <a:pt x="10984" y="2220"/>
                  <a:pt x="10793" y="2446"/>
                </a:cubicBezTo>
                <a:cubicBezTo>
                  <a:pt x="10793" y="2358"/>
                  <a:pt x="10779" y="2270"/>
                  <a:pt x="10765" y="2191"/>
                </a:cubicBezTo>
                <a:cubicBezTo>
                  <a:pt x="10738" y="1965"/>
                  <a:pt x="10711" y="1729"/>
                  <a:pt x="10752" y="1464"/>
                </a:cubicBezTo>
                <a:cubicBezTo>
                  <a:pt x="10875" y="1316"/>
                  <a:pt x="11039" y="1198"/>
                  <a:pt x="11203" y="1071"/>
                </a:cubicBezTo>
                <a:cubicBezTo>
                  <a:pt x="11530" y="825"/>
                  <a:pt x="11872" y="560"/>
                  <a:pt x="11886" y="117"/>
                </a:cubicBezTo>
                <a:cubicBezTo>
                  <a:pt x="11790" y="117"/>
                  <a:pt x="11790" y="117"/>
                  <a:pt x="11790" y="117"/>
                </a:cubicBezTo>
                <a:cubicBezTo>
                  <a:pt x="11735" y="393"/>
                  <a:pt x="11571" y="609"/>
                  <a:pt x="11366" y="786"/>
                </a:cubicBezTo>
                <a:cubicBezTo>
                  <a:pt x="11394" y="697"/>
                  <a:pt x="11421" y="589"/>
                  <a:pt x="11421" y="481"/>
                </a:cubicBezTo>
                <a:cubicBezTo>
                  <a:pt x="11435" y="383"/>
                  <a:pt x="11448" y="294"/>
                  <a:pt x="11476" y="245"/>
                </a:cubicBezTo>
                <a:cubicBezTo>
                  <a:pt x="11571" y="0"/>
                  <a:pt x="11571" y="0"/>
                  <a:pt x="11571" y="0"/>
                </a:cubicBezTo>
                <a:cubicBezTo>
                  <a:pt x="11380" y="216"/>
                  <a:pt x="11380" y="216"/>
                  <a:pt x="11380" y="216"/>
                </a:cubicBezTo>
                <a:cubicBezTo>
                  <a:pt x="11312" y="294"/>
                  <a:pt x="11298" y="422"/>
                  <a:pt x="11285" y="540"/>
                </a:cubicBezTo>
                <a:cubicBezTo>
                  <a:pt x="11271" y="668"/>
                  <a:pt x="11271" y="795"/>
                  <a:pt x="11189" y="854"/>
                </a:cubicBezTo>
                <a:cubicBezTo>
                  <a:pt x="11175" y="864"/>
                  <a:pt x="11175" y="864"/>
                  <a:pt x="11175" y="864"/>
                </a:cubicBezTo>
                <a:cubicBezTo>
                  <a:pt x="11175" y="874"/>
                  <a:pt x="11175" y="874"/>
                  <a:pt x="11175" y="874"/>
                </a:cubicBezTo>
                <a:cubicBezTo>
                  <a:pt x="11175" y="894"/>
                  <a:pt x="11175" y="913"/>
                  <a:pt x="11189" y="933"/>
                </a:cubicBezTo>
                <a:cubicBezTo>
                  <a:pt x="11203" y="933"/>
                  <a:pt x="11203" y="933"/>
                  <a:pt x="11203" y="933"/>
                </a:cubicBezTo>
                <a:cubicBezTo>
                  <a:pt x="11134" y="992"/>
                  <a:pt x="11052" y="1041"/>
                  <a:pt x="10984" y="1090"/>
                </a:cubicBezTo>
                <a:cubicBezTo>
                  <a:pt x="10916" y="1139"/>
                  <a:pt x="10861" y="1189"/>
                  <a:pt x="10793" y="1238"/>
                </a:cubicBezTo>
                <a:cubicBezTo>
                  <a:pt x="10820" y="1110"/>
                  <a:pt x="10847" y="953"/>
                  <a:pt x="10875" y="795"/>
                </a:cubicBezTo>
                <a:cubicBezTo>
                  <a:pt x="10902" y="569"/>
                  <a:pt x="10943" y="343"/>
                  <a:pt x="10984" y="186"/>
                </a:cubicBezTo>
                <a:cubicBezTo>
                  <a:pt x="10998" y="157"/>
                  <a:pt x="10998" y="157"/>
                  <a:pt x="10998" y="157"/>
                </a:cubicBezTo>
                <a:cubicBezTo>
                  <a:pt x="10943" y="147"/>
                  <a:pt x="10943" y="147"/>
                  <a:pt x="10943" y="147"/>
                </a:cubicBezTo>
                <a:cubicBezTo>
                  <a:pt x="10902" y="137"/>
                  <a:pt x="10902" y="137"/>
                  <a:pt x="10902" y="137"/>
                </a:cubicBezTo>
                <a:cubicBezTo>
                  <a:pt x="10888" y="176"/>
                  <a:pt x="10888" y="176"/>
                  <a:pt x="10888" y="176"/>
                </a:cubicBezTo>
                <a:cubicBezTo>
                  <a:pt x="10601" y="1149"/>
                  <a:pt x="10342" y="2368"/>
                  <a:pt x="10793" y="3183"/>
                </a:cubicBezTo>
                <a:cubicBezTo>
                  <a:pt x="10765" y="3193"/>
                  <a:pt x="10765" y="3193"/>
                  <a:pt x="10765" y="3193"/>
                </a:cubicBezTo>
                <a:cubicBezTo>
                  <a:pt x="10793" y="3193"/>
                  <a:pt x="10793" y="3193"/>
                  <a:pt x="10793" y="3193"/>
                </a:cubicBezTo>
                <a:cubicBezTo>
                  <a:pt x="10806" y="3223"/>
                  <a:pt x="10820" y="3242"/>
                  <a:pt x="10847" y="3262"/>
                </a:cubicBezTo>
                <a:cubicBezTo>
                  <a:pt x="10752" y="3370"/>
                  <a:pt x="10670" y="3468"/>
                  <a:pt x="10588" y="3577"/>
                </a:cubicBezTo>
                <a:cubicBezTo>
                  <a:pt x="10506" y="3694"/>
                  <a:pt x="10410" y="3812"/>
                  <a:pt x="10301" y="3921"/>
                </a:cubicBezTo>
                <a:cubicBezTo>
                  <a:pt x="10178" y="3557"/>
                  <a:pt x="10205" y="3134"/>
                  <a:pt x="10246" y="2722"/>
                </a:cubicBezTo>
                <a:cubicBezTo>
                  <a:pt x="10287" y="2230"/>
                  <a:pt x="10328" y="1729"/>
                  <a:pt x="10082" y="1316"/>
                </a:cubicBezTo>
                <a:cubicBezTo>
                  <a:pt x="10355" y="1061"/>
                  <a:pt x="10478" y="599"/>
                  <a:pt x="10560" y="186"/>
                </a:cubicBezTo>
                <a:cubicBezTo>
                  <a:pt x="10465" y="176"/>
                  <a:pt x="10465" y="176"/>
                  <a:pt x="10465" y="176"/>
                </a:cubicBezTo>
                <a:cubicBezTo>
                  <a:pt x="10410" y="304"/>
                  <a:pt x="10355" y="452"/>
                  <a:pt x="10314" y="589"/>
                </a:cubicBezTo>
                <a:cubicBezTo>
                  <a:pt x="10246" y="815"/>
                  <a:pt x="10178" y="1051"/>
                  <a:pt x="10028" y="1208"/>
                </a:cubicBezTo>
                <a:cubicBezTo>
                  <a:pt x="9973" y="1031"/>
                  <a:pt x="9891" y="904"/>
                  <a:pt x="9768" y="815"/>
                </a:cubicBezTo>
                <a:cubicBezTo>
                  <a:pt x="9713" y="766"/>
                  <a:pt x="9700" y="678"/>
                  <a:pt x="9700" y="599"/>
                </a:cubicBezTo>
                <a:cubicBezTo>
                  <a:pt x="9686" y="511"/>
                  <a:pt x="9672" y="412"/>
                  <a:pt x="9604" y="343"/>
                </a:cubicBezTo>
                <a:cubicBezTo>
                  <a:pt x="9508" y="255"/>
                  <a:pt x="9508" y="255"/>
                  <a:pt x="9508" y="255"/>
                </a:cubicBezTo>
                <a:cubicBezTo>
                  <a:pt x="9508" y="363"/>
                  <a:pt x="9508" y="363"/>
                  <a:pt x="9508" y="363"/>
                </a:cubicBezTo>
                <a:cubicBezTo>
                  <a:pt x="9508" y="658"/>
                  <a:pt x="9645" y="894"/>
                  <a:pt x="9782" y="1120"/>
                </a:cubicBezTo>
                <a:cubicBezTo>
                  <a:pt x="9905" y="1307"/>
                  <a:pt x="10014" y="1493"/>
                  <a:pt x="10028" y="1709"/>
                </a:cubicBezTo>
                <a:cubicBezTo>
                  <a:pt x="9905" y="1572"/>
                  <a:pt x="9754" y="1415"/>
                  <a:pt x="9631" y="1307"/>
                </a:cubicBezTo>
                <a:cubicBezTo>
                  <a:pt x="9426" y="1090"/>
                  <a:pt x="9426" y="1090"/>
                  <a:pt x="9426" y="1090"/>
                </a:cubicBezTo>
                <a:cubicBezTo>
                  <a:pt x="9481" y="1257"/>
                  <a:pt x="9481" y="1257"/>
                  <a:pt x="9481" y="1257"/>
                </a:cubicBezTo>
                <a:cubicBezTo>
                  <a:pt x="9522" y="1395"/>
                  <a:pt x="9645" y="1503"/>
                  <a:pt x="9782" y="1611"/>
                </a:cubicBezTo>
                <a:cubicBezTo>
                  <a:pt x="9918" y="1719"/>
                  <a:pt x="10041" y="1818"/>
                  <a:pt x="10069" y="1965"/>
                </a:cubicBezTo>
                <a:cubicBezTo>
                  <a:pt x="10123" y="2171"/>
                  <a:pt x="10055" y="2397"/>
                  <a:pt x="9987" y="2633"/>
                </a:cubicBezTo>
                <a:cubicBezTo>
                  <a:pt x="9932" y="2790"/>
                  <a:pt x="9877" y="2957"/>
                  <a:pt x="9864" y="3134"/>
                </a:cubicBezTo>
                <a:cubicBezTo>
                  <a:pt x="9823" y="3095"/>
                  <a:pt x="9795" y="3066"/>
                  <a:pt x="9754" y="3026"/>
                </a:cubicBezTo>
                <a:cubicBezTo>
                  <a:pt x="9727" y="3007"/>
                  <a:pt x="9713" y="2977"/>
                  <a:pt x="9686" y="2948"/>
                </a:cubicBezTo>
                <a:cubicBezTo>
                  <a:pt x="9631" y="2898"/>
                  <a:pt x="9604" y="2849"/>
                  <a:pt x="9563" y="2790"/>
                </a:cubicBezTo>
                <a:cubicBezTo>
                  <a:pt x="9522" y="2731"/>
                  <a:pt x="9481" y="2663"/>
                  <a:pt x="9426" y="2604"/>
                </a:cubicBezTo>
                <a:cubicBezTo>
                  <a:pt x="9385" y="2574"/>
                  <a:pt x="9331" y="2545"/>
                  <a:pt x="9290" y="2525"/>
                </a:cubicBezTo>
                <a:cubicBezTo>
                  <a:pt x="9222" y="2496"/>
                  <a:pt x="9181" y="2466"/>
                  <a:pt x="9153" y="2417"/>
                </a:cubicBezTo>
                <a:cubicBezTo>
                  <a:pt x="9126" y="2319"/>
                  <a:pt x="9167" y="2191"/>
                  <a:pt x="9194" y="2053"/>
                </a:cubicBezTo>
                <a:cubicBezTo>
                  <a:pt x="9249" y="1886"/>
                  <a:pt x="9303" y="1690"/>
                  <a:pt x="9222" y="1493"/>
                </a:cubicBezTo>
                <a:cubicBezTo>
                  <a:pt x="9140" y="1287"/>
                  <a:pt x="9140" y="1287"/>
                  <a:pt x="9140" y="1287"/>
                </a:cubicBezTo>
                <a:cubicBezTo>
                  <a:pt x="9126" y="1523"/>
                  <a:pt x="9126" y="1523"/>
                  <a:pt x="9126" y="1523"/>
                </a:cubicBezTo>
                <a:cubicBezTo>
                  <a:pt x="9112" y="1759"/>
                  <a:pt x="9099" y="2053"/>
                  <a:pt x="9030" y="2309"/>
                </a:cubicBezTo>
                <a:cubicBezTo>
                  <a:pt x="8907" y="2220"/>
                  <a:pt x="8825" y="2132"/>
                  <a:pt x="8743" y="2034"/>
                </a:cubicBezTo>
                <a:cubicBezTo>
                  <a:pt x="8976" y="1788"/>
                  <a:pt x="8989" y="1424"/>
                  <a:pt x="8989" y="1159"/>
                </a:cubicBezTo>
                <a:cubicBezTo>
                  <a:pt x="8989" y="1120"/>
                  <a:pt x="9003" y="1071"/>
                  <a:pt x="9017" y="1022"/>
                </a:cubicBezTo>
                <a:cubicBezTo>
                  <a:pt x="9044" y="894"/>
                  <a:pt x="9071" y="756"/>
                  <a:pt x="8948" y="658"/>
                </a:cubicBezTo>
                <a:cubicBezTo>
                  <a:pt x="8880" y="589"/>
                  <a:pt x="8880" y="589"/>
                  <a:pt x="8880" y="589"/>
                </a:cubicBezTo>
                <a:cubicBezTo>
                  <a:pt x="8866" y="678"/>
                  <a:pt x="8866" y="678"/>
                  <a:pt x="8866" y="678"/>
                </a:cubicBezTo>
                <a:cubicBezTo>
                  <a:pt x="8853" y="776"/>
                  <a:pt x="8853" y="874"/>
                  <a:pt x="8866" y="963"/>
                </a:cubicBezTo>
                <a:cubicBezTo>
                  <a:pt x="8866" y="1012"/>
                  <a:pt x="8866" y="1061"/>
                  <a:pt x="8866" y="1120"/>
                </a:cubicBezTo>
                <a:cubicBezTo>
                  <a:pt x="8866" y="1110"/>
                  <a:pt x="8853" y="1100"/>
                  <a:pt x="8853" y="1090"/>
                </a:cubicBezTo>
                <a:cubicBezTo>
                  <a:pt x="8825" y="1061"/>
                  <a:pt x="8812" y="1031"/>
                  <a:pt x="8784" y="1002"/>
                </a:cubicBezTo>
                <a:cubicBezTo>
                  <a:pt x="8757" y="972"/>
                  <a:pt x="8730" y="943"/>
                  <a:pt x="8702" y="923"/>
                </a:cubicBezTo>
                <a:cubicBezTo>
                  <a:pt x="8634" y="982"/>
                  <a:pt x="8634" y="982"/>
                  <a:pt x="8634" y="982"/>
                </a:cubicBezTo>
                <a:cubicBezTo>
                  <a:pt x="8661" y="992"/>
                  <a:pt x="8675" y="1012"/>
                  <a:pt x="8702" y="1041"/>
                </a:cubicBezTo>
                <a:cubicBezTo>
                  <a:pt x="8716" y="1061"/>
                  <a:pt x="8730" y="1080"/>
                  <a:pt x="8743" y="1100"/>
                </a:cubicBezTo>
                <a:cubicBezTo>
                  <a:pt x="8757" y="1120"/>
                  <a:pt x="8757" y="1120"/>
                  <a:pt x="8757" y="1120"/>
                </a:cubicBezTo>
                <a:cubicBezTo>
                  <a:pt x="8894" y="1365"/>
                  <a:pt x="8798" y="1700"/>
                  <a:pt x="8648" y="1935"/>
                </a:cubicBezTo>
                <a:cubicBezTo>
                  <a:pt x="8566" y="1827"/>
                  <a:pt x="8511" y="1709"/>
                  <a:pt x="8456" y="1591"/>
                </a:cubicBezTo>
                <a:cubicBezTo>
                  <a:pt x="8388" y="1474"/>
                  <a:pt x="8333" y="1356"/>
                  <a:pt x="8251" y="1238"/>
                </a:cubicBezTo>
                <a:cubicBezTo>
                  <a:pt x="8074" y="982"/>
                  <a:pt x="8074" y="982"/>
                  <a:pt x="8074" y="982"/>
                </a:cubicBezTo>
                <a:cubicBezTo>
                  <a:pt x="8060" y="953"/>
                  <a:pt x="8060" y="953"/>
                  <a:pt x="8060" y="953"/>
                </a:cubicBezTo>
                <a:cubicBezTo>
                  <a:pt x="8060" y="1228"/>
                  <a:pt x="8060" y="1228"/>
                  <a:pt x="8060" y="1228"/>
                </a:cubicBezTo>
                <a:cubicBezTo>
                  <a:pt x="8047" y="1788"/>
                  <a:pt x="8115" y="2289"/>
                  <a:pt x="8170" y="2781"/>
                </a:cubicBezTo>
                <a:cubicBezTo>
                  <a:pt x="8183" y="2889"/>
                  <a:pt x="8197" y="2997"/>
                  <a:pt x="8211" y="3105"/>
                </a:cubicBezTo>
                <a:cubicBezTo>
                  <a:pt x="7664" y="2663"/>
                  <a:pt x="7213" y="2083"/>
                  <a:pt x="6858" y="1346"/>
                </a:cubicBezTo>
                <a:cubicBezTo>
                  <a:pt x="6762" y="1365"/>
                  <a:pt x="6762" y="1365"/>
                  <a:pt x="6762" y="1365"/>
                </a:cubicBezTo>
                <a:cubicBezTo>
                  <a:pt x="6899" y="1650"/>
                  <a:pt x="7022" y="1926"/>
                  <a:pt x="7186" y="2181"/>
                </a:cubicBezTo>
                <a:cubicBezTo>
                  <a:pt x="7172" y="2171"/>
                  <a:pt x="7172" y="2171"/>
                  <a:pt x="7172" y="2171"/>
                </a:cubicBezTo>
                <a:cubicBezTo>
                  <a:pt x="7063" y="2093"/>
                  <a:pt x="6967" y="2004"/>
                  <a:pt x="6858" y="1985"/>
                </a:cubicBezTo>
                <a:cubicBezTo>
                  <a:pt x="6557" y="1906"/>
                  <a:pt x="6557" y="1906"/>
                  <a:pt x="6557" y="1906"/>
                </a:cubicBezTo>
                <a:cubicBezTo>
                  <a:pt x="6817" y="2044"/>
                  <a:pt x="6817" y="2044"/>
                  <a:pt x="6817" y="2044"/>
                </a:cubicBezTo>
                <a:cubicBezTo>
                  <a:pt x="7118" y="2211"/>
                  <a:pt x="7322" y="2427"/>
                  <a:pt x="7541" y="2663"/>
                </a:cubicBezTo>
                <a:cubicBezTo>
                  <a:pt x="7678" y="2790"/>
                  <a:pt x="7814" y="2938"/>
                  <a:pt x="7965" y="3066"/>
                </a:cubicBezTo>
                <a:cubicBezTo>
                  <a:pt x="8006" y="3095"/>
                  <a:pt x="8047" y="3125"/>
                  <a:pt x="8088" y="3154"/>
                </a:cubicBezTo>
                <a:cubicBezTo>
                  <a:pt x="8156" y="3193"/>
                  <a:pt x="8224" y="3233"/>
                  <a:pt x="8251" y="3282"/>
                </a:cubicBezTo>
                <a:cubicBezTo>
                  <a:pt x="8306" y="3360"/>
                  <a:pt x="8320" y="3459"/>
                  <a:pt x="8333" y="3557"/>
                </a:cubicBezTo>
                <a:cubicBezTo>
                  <a:pt x="8361" y="3636"/>
                  <a:pt x="8374" y="3724"/>
                  <a:pt x="8415" y="3803"/>
                </a:cubicBezTo>
                <a:cubicBezTo>
                  <a:pt x="8443" y="3881"/>
                  <a:pt x="8484" y="3960"/>
                  <a:pt x="8525" y="4029"/>
                </a:cubicBezTo>
                <a:cubicBezTo>
                  <a:pt x="8566" y="4107"/>
                  <a:pt x="8620" y="4186"/>
                  <a:pt x="8648" y="4264"/>
                </a:cubicBezTo>
                <a:cubicBezTo>
                  <a:pt x="8634" y="4294"/>
                  <a:pt x="8607" y="4333"/>
                  <a:pt x="8593" y="4363"/>
                </a:cubicBezTo>
                <a:cubicBezTo>
                  <a:pt x="8566" y="4412"/>
                  <a:pt x="8552" y="4461"/>
                  <a:pt x="8497" y="4490"/>
                </a:cubicBezTo>
                <a:cubicBezTo>
                  <a:pt x="8347" y="4461"/>
                  <a:pt x="8361" y="4314"/>
                  <a:pt x="8402" y="4097"/>
                </a:cubicBezTo>
                <a:cubicBezTo>
                  <a:pt x="8415" y="4009"/>
                  <a:pt x="8415" y="4009"/>
                  <a:pt x="8415" y="4009"/>
                </a:cubicBezTo>
                <a:cubicBezTo>
                  <a:pt x="8320" y="4068"/>
                  <a:pt x="8320" y="4068"/>
                  <a:pt x="8320" y="4068"/>
                </a:cubicBezTo>
                <a:cubicBezTo>
                  <a:pt x="8251" y="4107"/>
                  <a:pt x="8251" y="4176"/>
                  <a:pt x="8251" y="4255"/>
                </a:cubicBezTo>
                <a:cubicBezTo>
                  <a:pt x="8251" y="4274"/>
                  <a:pt x="8251" y="4314"/>
                  <a:pt x="8251" y="4333"/>
                </a:cubicBezTo>
                <a:cubicBezTo>
                  <a:pt x="8156" y="4255"/>
                  <a:pt x="8047" y="4186"/>
                  <a:pt x="7937" y="4117"/>
                </a:cubicBezTo>
                <a:cubicBezTo>
                  <a:pt x="7732" y="3970"/>
                  <a:pt x="7514" y="3832"/>
                  <a:pt x="7391" y="3626"/>
                </a:cubicBezTo>
                <a:cubicBezTo>
                  <a:pt x="7295" y="3478"/>
                  <a:pt x="7254" y="3292"/>
                  <a:pt x="7200" y="3115"/>
                </a:cubicBezTo>
                <a:cubicBezTo>
                  <a:pt x="7145" y="2928"/>
                  <a:pt x="7104" y="2741"/>
                  <a:pt x="6995" y="2584"/>
                </a:cubicBezTo>
                <a:cubicBezTo>
                  <a:pt x="6831" y="2348"/>
                  <a:pt x="6831" y="2348"/>
                  <a:pt x="6831" y="2348"/>
                </a:cubicBezTo>
                <a:cubicBezTo>
                  <a:pt x="6899" y="2604"/>
                  <a:pt x="6899" y="2604"/>
                  <a:pt x="6899" y="2604"/>
                </a:cubicBezTo>
                <a:cubicBezTo>
                  <a:pt x="6954" y="2820"/>
                  <a:pt x="7022" y="3026"/>
                  <a:pt x="7104" y="3223"/>
                </a:cubicBezTo>
                <a:cubicBezTo>
                  <a:pt x="7118" y="3282"/>
                  <a:pt x="7145" y="3351"/>
                  <a:pt x="7172" y="3419"/>
                </a:cubicBezTo>
                <a:cubicBezTo>
                  <a:pt x="7118" y="3370"/>
                  <a:pt x="7063" y="3331"/>
                  <a:pt x="7022" y="3282"/>
                </a:cubicBezTo>
                <a:cubicBezTo>
                  <a:pt x="6817" y="3115"/>
                  <a:pt x="6612" y="2948"/>
                  <a:pt x="6544" y="2761"/>
                </a:cubicBezTo>
                <a:cubicBezTo>
                  <a:pt x="6530" y="2722"/>
                  <a:pt x="6530" y="2722"/>
                  <a:pt x="6530" y="2722"/>
                </a:cubicBezTo>
                <a:cubicBezTo>
                  <a:pt x="6475" y="2731"/>
                  <a:pt x="6475" y="2731"/>
                  <a:pt x="6475" y="2731"/>
                </a:cubicBezTo>
                <a:cubicBezTo>
                  <a:pt x="6462" y="2731"/>
                  <a:pt x="6434" y="2682"/>
                  <a:pt x="6421" y="2653"/>
                </a:cubicBezTo>
                <a:cubicBezTo>
                  <a:pt x="6393" y="2584"/>
                  <a:pt x="6366" y="2525"/>
                  <a:pt x="6284" y="2515"/>
                </a:cubicBezTo>
                <a:cubicBezTo>
                  <a:pt x="6270" y="2515"/>
                  <a:pt x="6257" y="2525"/>
                  <a:pt x="6229" y="2525"/>
                </a:cubicBezTo>
                <a:cubicBezTo>
                  <a:pt x="6175" y="2545"/>
                  <a:pt x="6175" y="2545"/>
                  <a:pt x="6175" y="2545"/>
                </a:cubicBezTo>
                <a:cubicBezTo>
                  <a:pt x="6216" y="2584"/>
                  <a:pt x="6216" y="2584"/>
                  <a:pt x="6216" y="2584"/>
                </a:cubicBezTo>
                <a:cubicBezTo>
                  <a:pt x="6380" y="2712"/>
                  <a:pt x="6434" y="2918"/>
                  <a:pt x="6339" y="3144"/>
                </a:cubicBezTo>
                <a:cubicBezTo>
                  <a:pt x="6339" y="3144"/>
                  <a:pt x="6339" y="3144"/>
                  <a:pt x="6339" y="3144"/>
                </a:cubicBezTo>
                <a:cubicBezTo>
                  <a:pt x="6298" y="3036"/>
                  <a:pt x="6257" y="2938"/>
                  <a:pt x="6161" y="2928"/>
                </a:cubicBezTo>
                <a:cubicBezTo>
                  <a:pt x="6052" y="2908"/>
                  <a:pt x="6052" y="2908"/>
                  <a:pt x="6052" y="2908"/>
                </a:cubicBezTo>
                <a:cubicBezTo>
                  <a:pt x="6120" y="2977"/>
                  <a:pt x="6120" y="2977"/>
                  <a:pt x="6120" y="2977"/>
                </a:cubicBezTo>
                <a:cubicBezTo>
                  <a:pt x="6352" y="3223"/>
                  <a:pt x="6229" y="3449"/>
                  <a:pt x="6052" y="3685"/>
                </a:cubicBezTo>
                <a:cubicBezTo>
                  <a:pt x="5997" y="3616"/>
                  <a:pt x="5943" y="3547"/>
                  <a:pt x="5902" y="3488"/>
                </a:cubicBezTo>
                <a:cubicBezTo>
                  <a:pt x="5738" y="3282"/>
                  <a:pt x="5587" y="3075"/>
                  <a:pt x="5492" y="2840"/>
                </a:cubicBezTo>
                <a:cubicBezTo>
                  <a:pt x="5396" y="2849"/>
                  <a:pt x="5396" y="2849"/>
                  <a:pt x="5396" y="2849"/>
                </a:cubicBezTo>
                <a:cubicBezTo>
                  <a:pt x="5423" y="3007"/>
                  <a:pt x="5492" y="3134"/>
                  <a:pt x="5560" y="3262"/>
                </a:cubicBezTo>
                <a:cubicBezTo>
                  <a:pt x="5587" y="3292"/>
                  <a:pt x="5601" y="3321"/>
                  <a:pt x="5615" y="3351"/>
                </a:cubicBezTo>
                <a:cubicBezTo>
                  <a:pt x="5369" y="3390"/>
                  <a:pt x="5000" y="3341"/>
                  <a:pt x="4809" y="3242"/>
                </a:cubicBezTo>
                <a:cubicBezTo>
                  <a:pt x="4535" y="3095"/>
                  <a:pt x="4535" y="3095"/>
                  <a:pt x="4535" y="3095"/>
                </a:cubicBezTo>
                <a:cubicBezTo>
                  <a:pt x="4754" y="3292"/>
                  <a:pt x="4754" y="3292"/>
                  <a:pt x="4754" y="3292"/>
                </a:cubicBezTo>
                <a:cubicBezTo>
                  <a:pt x="4891" y="3419"/>
                  <a:pt x="5150" y="3449"/>
                  <a:pt x="5300" y="3459"/>
                </a:cubicBezTo>
                <a:cubicBezTo>
                  <a:pt x="5423" y="3468"/>
                  <a:pt x="5560" y="3459"/>
                  <a:pt x="5683" y="3439"/>
                </a:cubicBezTo>
                <a:cubicBezTo>
                  <a:pt x="5779" y="3577"/>
                  <a:pt x="5888" y="3704"/>
                  <a:pt x="5997" y="3842"/>
                </a:cubicBezTo>
                <a:cubicBezTo>
                  <a:pt x="6448" y="4402"/>
                  <a:pt x="6913" y="4972"/>
                  <a:pt x="6790" y="5748"/>
                </a:cubicBezTo>
                <a:cubicBezTo>
                  <a:pt x="6598" y="5542"/>
                  <a:pt x="6325" y="5296"/>
                  <a:pt x="6025" y="5070"/>
                </a:cubicBezTo>
                <a:cubicBezTo>
                  <a:pt x="6011" y="5051"/>
                  <a:pt x="5997" y="5041"/>
                  <a:pt x="5970" y="5021"/>
                </a:cubicBezTo>
                <a:cubicBezTo>
                  <a:pt x="5847" y="4913"/>
                  <a:pt x="5792" y="4874"/>
                  <a:pt x="5751" y="4874"/>
                </a:cubicBezTo>
                <a:cubicBezTo>
                  <a:pt x="5724" y="4874"/>
                  <a:pt x="5724" y="4874"/>
                  <a:pt x="5724" y="4874"/>
                </a:cubicBezTo>
                <a:cubicBezTo>
                  <a:pt x="5724" y="4884"/>
                  <a:pt x="5724" y="4884"/>
                  <a:pt x="5724" y="4884"/>
                </a:cubicBezTo>
                <a:cubicBezTo>
                  <a:pt x="5683" y="4854"/>
                  <a:pt x="5642" y="4834"/>
                  <a:pt x="5601" y="4815"/>
                </a:cubicBezTo>
                <a:cubicBezTo>
                  <a:pt x="5560" y="4785"/>
                  <a:pt x="5519" y="4756"/>
                  <a:pt x="5478" y="4736"/>
                </a:cubicBezTo>
                <a:cubicBezTo>
                  <a:pt x="5478" y="4707"/>
                  <a:pt x="5478" y="4707"/>
                  <a:pt x="5478" y="4707"/>
                </a:cubicBezTo>
                <a:cubicBezTo>
                  <a:pt x="5396" y="4441"/>
                  <a:pt x="5314" y="4176"/>
                  <a:pt x="5123" y="3979"/>
                </a:cubicBezTo>
                <a:cubicBezTo>
                  <a:pt x="5164" y="3871"/>
                  <a:pt x="5109" y="3714"/>
                  <a:pt x="5055" y="3636"/>
                </a:cubicBezTo>
                <a:cubicBezTo>
                  <a:pt x="4973" y="3508"/>
                  <a:pt x="4973" y="3508"/>
                  <a:pt x="4973" y="3508"/>
                </a:cubicBezTo>
                <a:cubicBezTo>
                  <a:pt x="4973" y="3645"/>
                  <a:pt x="4973" y="3645"/>
                  <a:pt x="4973" y="3645"/>
                </a:cubicBezTo>
                <a:cubicBezTo>
                  <a:pt x="4959" y="3704"/>
                  <a:pt x="4973" y="3744"/>
                  <a:pt x="4986" y="3793"/>
                </a:cubicBezTo>
                <a:cubicBezTo>
                  <a:pt x="4986" y="3822"/>
                  <a:pt x="5000" y="3842"/>
                  <a:pt x="5000" y="3881"/>
                </a:cubicBezTo>
                <a:cubicBezTo>
                  <a:pt x="4986" y="3862"/>
                  <a:pt x="4973" y="3842"/>
                  <a:pt x="4959" y="3832"/>
                </a:cubicBezTo>
                <a:cubicBezTo>
                  <a:pt x="4891" y="3763"/>
                  <a:pt x="4836" y="3694"/>
                  <a:pt x="4740" y="3694"/>
                </a:cubicBezTo>
                <a:cubicBezTo>
                  <a:pt x="4631" y="3704"/>
                  <a:pt x="4631" y="3704"/>
                  <a:pt x="4631" y="3704"/>
                </a:cubicBezTo>
                <a:cubicBezTo>
                  <a:pt x="4699" y="3753"/>
                  <a:pt x="4699" y="3753"/>
                  <a:pt x="4699" y="3753"/>
                </a:cubicBezTo>
                <a:cubicBezTo>
                  <a:pt x="5041" y="4019"/>
                  <a:pt x="5246" y="4314"/>
                  <a:pt x="5328" y="4648"/>
                </a:cubicBezTo>
                <a:cubicBezTo>
                  <a:pt x="5164" y="4569"/>
                  <a:pt x="4986" y="4490"/>
                  <a:pt x="4822" y="4422"/>
                </a:cubicBezTo>
                <a:cubicBezTo>
                  <a:pt x="4535" y="4294"/>
                  <a:pt x="4235" y="4166"/>
                  <a:pt x="4016" y="3989"/>
                </a:cubicBezTo>
                <a:cubicBezTo>
                  <a:pt x="4139" y="3793"/>
                  <a:pt x="4016" y="3547"/>
                  <a:pt x="3907" y="3360"/>
                </a:cubicBezTo>
                <a:cubicBezTo>
                  <a:pt x="3811" y="3193"/>
                  <a:pt x="3811" y="3193"/>
                  <a:pt x="3811" y="3193"/>
                </a:cubicBezTo>
                <a:cubicBezTo>
                  <a:pt x="3811" y="3380"/>
                  <a:pt x="3811" y="3380"/>
                  <a:pt x="3811" y="3380"/>
                </a:cubicBezTo>
                <a:cubicBezTo>
                  <a:pt x="3811" y="3449"/>
                  <a:pt x="3852" y="3527"/>
                  <a:pt x="3880" y="3596"/>
                </a:cubicBezTo>
                <a:cubicBezTo>
                  <a:pt x="3921" y="3714"/>
                  <a:pt x="3975" y="3832"/>
                  <a:pt x="3893" y="3940"/>
                </a:cubicBezTo>
                <a:cubicBezTo>
                  <a:pt x="3729" y="3842"/>
                  <a:pt x="3661" y="3685"/>
                  <a:pt x="3579" y="3518"/>
                </a:cubicBezTo>
                <a:cubicBezTo>
                  <a:pt x="3538" y="3429"/>
                  <a:pt x="3497" y="3341"/>
                  <a:pt x="3442" y="3262"/>
                </a:cubicBezTo>
                <a:cubicBezTo>
                  <a:pt x="3319" y="3075"/>
                  <a:pt x="3319" y="3075"/>
                  <a:pt x="3319" y="3075"/>
                </a:cubicBezTo>
                <a:cubicBezTo>
                  <a:pt x="3347" y="3282"/>
                  <a:pt x="3347" y="3282"/>
                  <a:pt x="3347" y="3282"/>
                </a:cubicBezTo>
                <a:cubicBezTo>
                  <a:pt x="3360" y="3360"/>
                  <a:pt x="3401" y="3439"/>
                  <a:pt x="3429" y="3508"/>
                </a:cubicBezTo>
                <a:cubicBezTo>
                  <a:pt x="3470" y="3586"/>
                  <a:pt x="3511" y="3655"/>
                  <a:pt x="3511" y="3714"/>
                </a:cubicBezTo>
                <a:cubicBezTo>
                  <a:pt x="3374" y="3714"/>
                  <a:pt x="3278" y="3655"/>
                  <a:pt x="3183" y="3616"/>
                </a:cubicBezTo>
                <a:cubicBezTo>
                  <a:pt x="3114" y="3586"/>
                  <a:pt x="3060" y="3557"/>
                  <a:pt x="2992" y="3547"/>
                </a:cubicBezTo>
                <a:cubicBezTo>
                  <a:pt x="2841" y="3537"/>
                  <a:pt x="2841" y="3537"/>
                  <a:pt x="2841" y="3537"/>
                </a:cubicBezTo>
                <a:cubicBezTo>
                  <a:pt x="2951" y="3606"/>
                  <a:pt x="2951" y="3606"/>
                  <a:pt x="2951" y="3606"/>
                </a:cubicBezTo>
                <a:cubicBezTo>
                  <a:pt x="3128" y="3734"/>
                  <a:pt x="3333" y="3803"/>
                  <a:pt x="3606" y="3822"/>
                </a:cubicBezTo>
                <a:cubicBezTo>
                  <a:pt x="3688" y="3960"/>
                  <a:pt x="3839" y="4048"/>
                  <a:pt x="3989" y="4137"/>
                </a:cubicBezTo>
                <a:cubicBezTo>
                  <a:pt x="4057" y="4176"/>
                  <a:pt x="4125" y="4225"/>
                  <a:pt x="4194" y="4274"/>
                </a:cubicBezTo>
                <a:cubicBezTo>
                  <a:pt x="3757" y="4392"/>
                  <a:pt x="3060" y="4500"/>
                  <a:pt x="2595" y="4490"/>
                </a:cubicBezTo>
                <a:cubicBezTo>
                  <a:pt x="2595" y="4559"/>
                  <a:pt x="2595" y="4559"/>
                  <a:pt x="2595" y="4559"/>
                </a:cubicBezTo>
                <a:cubicBezTo>
                  <a:pt x="2787" y="4579"/>
                  <a:pt x="2951" y="4569"/>
                  <a:pt x="3114" y="4559"/>
                </a:cubicBezTo>
                <a:cubicBezTo>
                  <a:pt x="3087" y="4579"/>
                  <a:pt x="3060" y="4589"/>
                  <a:pt x="3033" y="4608"/>
                </a:cubicBezTo>
                <a:cubicBezTo>
                  <a:pt x="2992" y="4628"/>
                  <a:pt x="2951" y="4648"/>
                  <a:pt x="2923" y="4677"/>
                </a:cubicBezTo>
                <a:cubicBezTo>
                  <a:pt x="2978" y="4726"/>
                  <a:pt x="2978" y="4726"/>
                  <a:pt x="2978" y="4726"/>
                </a:cubicBezTo>
                <a:cubicBezTo>
                  <a:pt x="3237" y="4579"/>
                  <a:pt x="3579" y="4500"/>
                  <a:pt x="3921" y="4432"/>
                </a:cubicBezTo>
                <a:cubicBezTo>
                  <a:pt x="4071" y="4402"/>
                  <a:pt x="4207" y="4373"/>
                  <a:pt x="4358" y="4333"/>
                </a:cubicBezTo>
                <a:cubicBezTo>
                  <a:pt x="4453" y="4382"/>
                  <a:pt x="4576" y="4432"/>
                  <a:pt x="4686" y="4481"/>
                </a:cubicBezTo>
                <a:cubicBezTo>
                  <a:pt x="4768" y="4530"/>
                  <a:pt x="4877" y="4569"/>
                  <a:pt x="4959" y="4618"/>
                </a:cubicBezTo>
                <a:cubicBezTo>
                  <a:pt x="4713" y="4726"/>
                  <a:pt x="4399" y="4805"/>
                  <a:pt x="4085" y="4874"/>
                </a:cubicBezTo>
                <a:cubicBezTo>
                  <a:pt x="3948" y="4903"/>
                  <a:pt x="3798" y="4933"/>
                  <a:pt x="3647" y="4972"/>
                </a:cubicBezTo>
                <a:cubicBezTo>
                  <a:pt x="3347" y="5060"/>
                  <a:pt x="3347" y="5060"/>
                  <a:pt x="3347" y="5060"/>
                </a:cubicBezTo>
                <a:cubicBezTo>
                  <a:pt x="3675" y="5041"/>
                  <a:pt x="3675" y="5041"/>
                  <a:pt x="3675" y="5041"/>
                </a:cubicBezTo>
                <a:cubicBezTo>
                  <a:pt x="3784" y="5041"/>
                  <a:pt x="3866" y="5021"/>
                  <a:pt x="3948" y="5002"/>
                </a:cubicBezTo>
                <a:cubicBezTo>
                  <a:pt x="3989" y="4992"/>
                  <a:pt x="4030" y="4982"/>
                  <a:pt x="4071" y="4972"/>
                </a:cubicBezTo>
                <a:cubicBezTo>
                  <a:pt x="4057" y="4972"/>
                  <a:pt x="4044" y="4982"/>
                  <a:pt x="4030" y="4992"/>
                </a:cubicBezTo>
                <a:cubicBezTo>
                  <a:pt x="3948" y="5021"/>
                  <a:pt x="3866" y="5060"/>
                  <a:pt x="3880" y="5119"/>
                </a:cubicBezTo>
                <a:cubicBezTo>
                  <a:pt x="3893" y="5188"/>
                  <a:pt x="3893" y="5188"/>
                  <a:pt x="3893" y="5188"/>
                </a:cubicBezTo>
                <a:cubicBezTo>
                  <a:pt x="3962" y="5139"/>
                  <a:pt x="3962" y="5139"/>
                  <a:pt x="3962" y="5139"/>
                </a:cubicBezTo>
                <a:cubicBezTo>
                  <a:pt x="4207" y="4972"/>
                  <a:pt x="4535" y="4864"/>
                  <a:pt x="4850" y="4766"/>
                </a:cubicBezTo>
                <a:cubicBezTo>
                  <a:pt x="4932" y="4736"/>
                  <a:pt x="5014" y="4707"/>
                  <a:pt x="5096" y="4677"/>
                </a:cubicBezTo>
                <a:cubicBezTo>
                  <a:pt x="5546" y="4903"/>
                  <a:pt x="5929" y="5119"/>
                  <a:pt x="6202" y="5404"/>
                </a:cubicBezTo>
                <a:cubicBezTo>
                  <a:pt x="6134" y="5395"/>
                  <a:pt x="6066" y="5395"/>
                  <a:pt x="5997" y="5385"/>
                </a:cubicBezTo>
                <a:cubicBezTo>
                  <a:pt x="5642" y="5365"/>
                  <a:pt x="5273" y="5395"/>
                  <a:pt x="4918" y="5424"/>
                </a:cubicBezTo>
                <a:cubicBezTo>
                  <a:pt x="4563" y="5454"/>
                  <a:pt x="4207" y="5483"/>
                  <a:pt x="3866" y="5463"/>
                </a:cubicBezTo>
                <a:cubicBezTo>
                  <a:pt x="3606" y="5454"/>
                  <a:pt x="3374" y="5404"/>
                  <a:pt x="3169" y="5336"/>
                </a:cubicBezTo>
                <a:cubicBezTo>
                  <a:pt x="3128" y="5395"/>
                  <a:pt x="3128" y="5395"/>
                  <a:pt x="3128" y="5395"/>
                </a:cubicBezTo>
                <a:cubicBezTo>
                  <a:pt x="3183" y="5424"/>
                  <a:pt x="3265" y="5444"/>
                  <a:pt x="3333" y="5463"/>
                </a:cubicBezTo>
                <a:cubicBezTo>
                  <a:pt x="3401" y="5483"/>
                  <a:pt x="3470" y="5503"/>
                  <a:pt x="3524" y="5532"/>
                </a:cubicBezTo>
                <a:cubicBezTo>
                  <a:pt x="3292" y="5709"/>
                  <a:pt x="2978" y="5827"/>
                  <a:pt x="2568" y="5896"/>
                </a:cubicBezTo>
                <a:cubicBezTo>
                  <a:pt x="2582" y="5965"/>
                  <a:pt x="2582" y="5965"/>
                  <a:pt x="2582" y="5965"/>
                </a:cubicBezTo>
                <a:cubicBezTo>
                  <a:pt x="3060" y="5955"/>
                  <a:pt x="3333" y="5778"/>
                  <a:pt x="3593" y="5601"/>
                </a:cubicBezTo>
                <a:cubicBezTo>
                  <a:pt x="3620" y="5591"/>
                  <a:pt x="3647" y="5571"/>
                  <a:pt x="3675" y="5552"/>
                </a:cubicBezTo>
                <a:cubicBezTo>
                  <a:pt x="3743" y="5571"/>
                  <a:pt x="3798" y="5571"/>
                  <a:pt x="3866" y="5571"/>
                </a:cubicBezTo>
                <a:cubicBezTo>
                  <a:pt x="3893" y="5571"/>
                  <a:pt x="3907" y="5571"/>
                  <a:pt x="3934" y="5571"/>
                </a:cubicBezTo>
                <a:cubicBezTo>
                  <a:pt x="3948" y="5571"/>
                  <a:pt x="3989" y="5581"/>
                  <a:pt x="4016" y="5581"/>
                </a:cubicBezTo>
                <a:cubicBezTo>
                  <a:pt x="3962" y="5739"/>
                  <a:pt x="3825" y="5856"/>
                  <a:pt x="3702" y="5965"/>
                </a:cubicBezTo>
                <a:cubicBezTo>
                  <a:pt x="3606" y="6033"/>
                  <a:pt x="3524" y="6102"/>
                  <a:pt x="3483" y="6181"/>
                </a:cubicBezTo>
                <a:cubicBezTo>
                  <a:pt x="3374" y="6338"/>
                  <a:pt x="3374" y="6338"/>
                  <a:pt x="3374" y="6338"/>
                </a:cubicBezTo>
                <a:cubicBezTo>
                  <a:pt x="3552" y="6220"/>
                  <a:pt x="3552" y="6220"/>
                  <a:pt x="3552" y="6220"/>
                </a:cubicBezTo>
                <a:cubicBezTo>
                  <a:pt x="3825" y="6033"/>
                  <a:pt x="4044" y="5788"/>
                  <a:pt x="4207" y="5571"/>
                </a:cubicBezTo>
                <a:cubicBezTo>
                  <a:pt x="4440" y="5562"/>
                  <a:pt x="4672" y="5542"/>
                  <a:pt x="4891" y="5522"/>
                </a:cubicBezTo>
                <a:cubicBezTo>
                  <a:pt x="5232" y="5503"/>
                  <a:pt x="5587" y="5473"/>
                  <a:pt x="5956" y="5493"/>
                </a:cubicBezTo>
                <a:cubicBezTo>
                  <a:pt x="6079" y="5493"/>
                  <a:pt x="6202" y="5513"/>
                  <a:pt x="6325" y="5532"/>
                </a:cubicBezTo>
                <a:cubicBezTo>
                  <a:pt x="6557" y="5739"/>
                  <a:pt x="6762" y="5965"/>
                  <a:pt x="6954" y="6191"/>
                </a:cubicBezTo>
                <a:cubicBezTo>
                  <a:pt x="6325" y="6220"/>
                  <a:pt x="5765" y="6348"/>
                  <a:pt x="5232" y="6466"/>
                </a:cubicBezTo>
                <a:cubicBezTo>
                  <a:pt x="4686" y="6593"/>
                  <a:pt x="4139" y="6711"/>
                  <a:pt x="3511" y="6741"/>
                </a:cubicBezTo>
                <a:cubicBezTo>
                  <a:pt x="3442" y="6741"/>
                  <a:pt x="3360" y="6741"/>
                  <a:pt x="3292" y="6731"/>
                </a:cubicBezTo>
                <a:cubicBezTo>
                  <a:pt x="3114" y="6731"/>
                  <a:pt x="2937" y="6721"/>
                  <a:pt x="2773" y="6780"/>
                </a:cubicBezTo>
                <a:cubicBezTo>
                  <a:pt x="2623" y="6829"/>
                  <a:pt x="2623" y="6829"/>
                  <a:pt x="2623" y="6829"/>
                </a:cubicBezTo>
                <a:cubicBezTo>
                  <a:pt x="2787" y="6849"/>
                  <a:pt x="2787" y="6849"/>
                  <a:pt x="2787" y="6849"/>
                </a:cubicBezTo>
                <a:cubicBezTo>
                  <a:pt x="2855" y="6849"/>
                  <a:pt x="2923" y="6859"/>
                  <a:pt x="3005" y="6859"/>
                </a:cubicBezTo>
                <a:cubicBezTo>
                  <a:pt x="3401" y="6888"/>
                  <a:pt x="3839" y="6859"/>
                  <a:pt x="4276" y="6780"/>
                </a:cubicBezTo>
                <a:cubicBezTo>
                  <a:pt x="3634" y="7075"/>
                  <a:pt x="2828" y="7252"/>
                  <a:pt x="2472" y="7321"/>
                </a:cubicBezTo>
                <a:cubicBezTo>
                  <a:pt x="2472" y="7321"/>
                  <a:pt x="2445" y="7321"/>
                  <a:pt x="2431" y="7321"/>
                </a:cubicBezTo>
                <a:cubicBezTo>
                  <a:pt x="2363" y="7321"/>
                  <a:pt x="2240" y="7331"/>
                  <a:pt x="2226" y="7419"/>
                </a:cubicBezTo>
                <a:cubicBezTo>
                  <a:pt x="2213" y="7468"/>
                  <a:pt x="2213" y="7468"/>
                  <a:pt x="2213" y="7468"/>
                </a:cubicBezTo>
                <a:cubicBezTo>
                  <a:pt x="2281" y="7458"/>
                  <a:pt x="2281" y="7458"/>
                  <a:pt x="2281" y="7458"/>
                </a:cubicBezTo>
                <a:cubicBezTo>
                  <a:pt x="2582" y="7399"/>
                  <a:pt x="2896" y="7331"/>
                  <a:pt x="3224" y="7252"/>
                </a:cubicBezTo>
                <a:cubicBezTo>
                  <a:pt x="3087" y="7419"/>
                  <a:pt x="2855" y="7517"/>
                  <a:pt x="2623" y="7625"/>
                </a:cubicBezTo>
                <a:cubicBezTo>
                  <a:pt x="2459" y="7694"/>
                  <a:pt x="2295" y="7763"/>
                  <a:pt x="2185" y="7851"/>
                </a:cubicBezTo>
                <a:cubicBezTo>
                  <a:pt x="1885" y="8107"/>
                  <a:pt x="1885" y="8107"/>
                  <a:pt x="1885" y="8107"/>
                </a:cubicBezTo>
                <a:cubicBezTo>
                  <a:pt x="2254" y="7910"/>
                  <a:pt x="2254" y="7910"/>
                  <a:pt x="2254" y="7910"/>
                </a:cubicBezTo>
                <a:cubicBezTo>
                  <a:pt x="2363" y="7851"/>
                  <a:pt x="2486" y="7792"/>
                  <a:pt x="2609" y="7743"/>
                </a:cubicBezTo>
                <a:cubicBezTo>
                  <a:pt x="2923" y="7606"/>
                  <a:pt x="3251" y="7468"/>
                  <a:pt x="3401" y="7183"/>
                </a:cubicBezTo>
                <a:cubicBezTo>
                  <a:pt x="3606" y="7154"/>
                  <a:pt x="3770" y="7085"/>
                  <a:pt x="3934" y="7026"/>
                </a:cubicBezTo>
                <a:cubicBezTo>
                  <a:pt x="3989" y="7006"/>
                  <a:pt x="4030" y="6987"/>
                  <a:pt x="4085" y="6967"/>
                </a:cubicBezTo>
                <a:cubicBezTo>
                  <a:pt x="4194" y="6928"/>
                  <a:pt x="4276" y="6878"/>
                  <a:pt x="4371" y="6839"/>
                </a:cubicBezTo>
                <a:cubicBezTo>
                  <a:pt x="4481" y="6780"/>
                  <a:pt x="4590" y="6721"/>
                  <a:pt x="4699" y="6692"/>
                </a:cubicBezTo>
                <a:cubicBezTo>
                  <a:pt x="4863" y="6643"/>
                  <a:pt x="5041" y="6623"/>
                  <a:pt x="5232" y="6603"/>
                </a:cubicBezTo>
                <a:cubicBezTo>
                  <a:pt x="5382" y="6584"/>
                  <a:pt x="5533" y="6564"/>
                  <a:pt x="5683" y="6535"/>
                </a:cubicBezTo>
                <a:cubicBezTo>
                  <a:pt x="5628" y="6593"/>
                  <a:pt x="5587" y="6633"/>
                  <a:pt x="5478" y="6633"/>
                </a:cubicBezTo>
                <a:cubicBezTo>
                  <a:pt x="5410" y="6623"/>
                  <a:pt x="5410" y="6623"/>
                  <a:pt x="5410" y="6623"/>
                </a:cubicBezTo>
                <a:cubicBezTo>
                  <a:pt x="5410" y="6662"/>
                  <a:pt x="5410" y="6662"/>
                  <a:pt x="5410" y="6662"/>
                </a:cubicBezTo>
                <a:cubicBezTo>
                  <a:pt x="5410" y="6672"/>
                  <a:pt x="5410" y="6702"/>
                  <a:pt x="5423" y="6711"/>
                </a:cubicBezTo>
                <a:cubicBezTo>
                  <a:pt x="5437" y="6721"/>
                  <a:pt x="5437" y="6731"/>
                  <a:pt x="5464" y="6731"/>
                </a:cubicBezTo>
                <a:cubicBezTo>
                  <a:pt x="5423" y="6761"/>
                  <a:pt x="5382" y="6800"/>
                  <a:pt x="5341" y="6829"/>
                </a:cubicBezTo>
                <a:cubicBezTo>
                  <a:pt x="5205" y="6947"/>
                  <a:pt x="5068" y="7075"/>
                  <a:pt x="4877" y="7124"/>
                </a:cubicBezTo>
                <a:cubicBezTo>
                  <a:pt x="4768" y="7154"/>
                  <a:pt x="4658" y="7163"/>
                  <a:pt x="4535" y="7183"/>
                </a:cubicBezTo>
                <a:cubicBezTo>
                  <a:pt x="4399" y="7203"/>
                  <a:pt x="4248" y="7232"/>
                  <a:pt x="4112" y="7272"/>
                </a:cubicBezTo>
                <a:cubicBezTo>
                  <a:pt x="3770" y="7380"/>
                  <a:pt x="3456" y="7498"/>
                  <a:pt x="3142" y="7616"/>
                </a:cubicBezTo>
                <a:cubicBezTo>
                  <a:pt x="2910" y="7704"/>
                  <a:pt x="2691" y="7792"/>
                  <a:pt x="2472" y="7861"/>
                </a:cubicBezTo>
                <a:cubicBezTo>
                  <a:pt x="2513" y="7930"/>
                  <a:pt x="2513" y="7930"/>
                  <a:pt x="2513" y="7930"/>
                </a:cubicBezTo>
                <a:cubicBezTo>
                  <a:pt x="2541" y="7920"/>
                  <a:pt x="2582" y="7910"/>
                  <a:pt x="2609" y="7891"/>
                </a:cubicBezTo>
                <a:cubicBezTo>
                  <a:pt x="2636" y="7891"/>
                  <a:pt x="2664" y="7881"/>
                  <a:pt x="2691" y="7871"/>
                </a:cubicBezTo>
                <a:cubicBezTo>
                  <a:pt x="2636" y="7910"/>
                  <a:pt x="2582" y="7959"/>
                  <a:pt x="2527" y="7999"/>
                </a:cubicBezTo>
                <a:cubicBezTo>
                  <a:pt x="2486" y="8028"/>
                  <a:pt x="2459" y="8038"/>
                  <a:pt x="2459" y="8068"/>
                </a:cubicBezTo>
                <a:cubicBezTo>
                  <a:pt x="2472" y="8087"/>
                  <a:pt x="2472" y="8087"/>
                  <a:pt x="2472" y="8087"/>
                </a:cubicBezTo>
                <a:cubicBezTo>
                  <a:pt x="2513" y="8097"/>
                  <a:pt x="2513" y="8097"/>
                  <a:pt x="2513" y="8097"/>
                </a:cubicBezTo>
                <a:cubicBezTo>
                  <a:pt x="2554" y="8097"/>
                  <a:pt x="2636" y="8048"/>
                  <a:pt x="2650" y="8038"/>
                </a:cubicBezTo>
                <a:cubicBezTo>
                  <a:pt x="2677" y="8009"/>
                  <a:pt x="2718" y="7989"/>
                  <a:pt x="2746" y="7969"/>
                </a:cubicBezTo>
                <a:cubicBezTo>
                  <a:pt x="2828" y="7920"/>
                  <a:pt x="2896" y="7871"/>
                  <a:pt x="2937" y="7792"/>
                </a:cubicBezTo>
                <a:cubicBezTo>
                  <a:pt x="3210" y="7733"/>
                  <a:pt x="3456" y="7635"/>
                  <a:pt x="3702" y="7557"/>
                </a:cubicBezTo>
                <a:cubicBezTo>
                  <a:pt x="3880" y="7488"/>
                  <a:pt x="4057" y="7419"/>
                  <a:pt x="4235" y="7370"/>
                </a:cubicBezTo>
                <a:cubicBezTo>
                  <a:pt x="4030" y="7694"/>
                  <a:pt x="3647" y="7881"/>
                  <a:pt x="3237" y="8068"/>
                </a:cubicBezTo>
                <a:cubicBezTo>
                  <a:pt x="3183" y="8097"/>
                  <a:pt x="3128" y="8117"/>
                  <a:pt x="3074" y="8146"/>
                </a:cubicBezTo>
                <a:cubicBezTo>
                  <a:pt x="3128" y="8205"/>
                  <a:pt x="3128" y="8205"/>
                  <a:pt x="3128" y="8205"/>
                </a:cubicBezTo>
                <a:cubicBezTo>
                  <a:pt x="3565" y="8048"/>
                  <a:pt x="4057" y="7832"/>
                  <a:pt x="4344" y="7439"/>
                </a:cubicBezTo>
                <a:cubicBezTo>
                  <a:pt x="4481" y="7419"/>
                  <a:pt x="4590" y="7370"/>
                  <a:pt x="4713" y="7321"/>
                </a:cubicBezTo>
                <a:cubicBezTo>
                  <a:pt x="4795" y="7281"/>
                  <a:pt x="4891" y="7232"/>
                  <a:pt x="4986" y="7213"/>
                </a:cubicBezTo>
                <a:cubicBezTo>
                  <a:pt x="4945" y="7399"/>
                  <a:pt x="4945" y="7399"/>
                  <a:pt x="4945" y="7399"/>
                </a:cubicBezTo>
                <a:cubicBezTo>
                  <a:pt x="5082" y="7203"/>
                  <a:pt x="5082" y="7203"/>
                  <a:pt x="5082" y="7203"/>
                </a:cubicBezTo>
                <a:cubicBezTo>
                  <a:pt x="5123" y="7193"/>
                  <a:pt x="5177" y="7193"/>
                  <a:pt x="5232" y="7203"/>
                </a:cubicBezTo>
                <a:cubicBezTo>
                  <a:pt x="5191" y="7252"/>
                  <a:pt x="5082" y="7331"/>
                  <a:pt x="5014" y="7380"/>
                </a:cubicBezTo>
                <a:cubicBezTo>
                  <a:pt x="4904" y="7448"/>
                  <a:pt x="4863" y="7478"/>
                  <a:pt x="4891" y="7507"/>
                </a:cubicBezTo>
                <a:cubicBezTo>
                  <a:pt x="4891" y="7527"/>
                  <a:pt x="4918" y="7537"/>
                  <a:pt x="4932" y="7537"/>
                </a:cubicBezTo>
                <a:cubicBezTo>
                  <a:pt x="4959" y="7537"/>
                  <a:pt x="4959" y="7537"/>
                  <a:pt x="4959" y="7537"/>
                </a:cubicBezTo>
                <a:cubicBezTo>
                  <a:pt x="4973" y="7527"/>
                  <a:pt x="4973" y="7527"/>
                  <a:pt x="4973" y="7527"/>
                </a:cubicBezTo>
                <a:cubicBezTo>
                  <a:pt x="5123" y="7429"/>
                  <a:pt x="5273" y="7321"/>
                  <a:pt x="5437" y="7183"/>
                </a:cubicBezTo>
                <a:cubicBezTo>
                  <a:pt x="5628" y="7183"/>
                  <a:pt x="5820" y="7173"/>
                  <a:pt x="5997" y="7173"/>
                </a:cubicBezTo>
                <a:cubicBezTo>
                  <a:pt x="6161" y="7163"/>
                  <a:pt x="6325" y="7154"/>
                  <a:pt x="6489" y="7163"/>
                </a:cubicBezTo>
                <a:cubicBezTo>
                  <a:pt x="6134" y="7507"/>
                  <a:pt x="5587" y="7694"/>
                  <a:pt x="4932" y="7891"/>
                </a:cubicBezTo>
                <a:cubicBezTo>
                  <a:pt x="4822" y="7930"/>
                  <a:pt x="4822" y="7930"/>
                  <a:pt x="4822" y="7930"/>
                </a:cubicBezTo>
                <a:cubicBezTo>
                  <a:pt x="4932" y="7959"/>
                  <a:pt x="4932" y="7959"/>
                  <a:pt x="4932" y="7959"/>
                </a:cubicBezTo>
                <a:cubicBezTo>
                  <a:pt x="4959" y="7969"/>
                  <a:pt x="5000" y="7969"/>
                  <a:pt x="5027" y="7959"/>
                </a:cubicBezTo>
                <a:cubicBezTo>
                  <a:pt x="4945" y="8038"/>
                  <a:pt x="4822" y="8087"/>
                  <a:pt x="4699" y="8136"/>
                </a:cubicBezTo>
                <a:cubicBezTo>
                  <a:pt x="4631" y="8166"/>
                  <a:pt x="4549" y="8205"/>
                  <a:pt x="4481" y="8244"/>
                </a:cubicBezTo>
                <a:cubicBezTo>
                  <a:pt x="4235" y="8382"/>
                  <a:pt x="4235" y="8382"/>
                  <a:pt x="4235" y="8382"/>
                </a:cubicBezTo>
                <a:cubicBezTo>
                  <a:pt x="4535" y="8303"/>
                  <a:pt x="4535" y="8303"/>
                  <a:pt x="4535" y="8303"/>
                </a:cubicBezTo>
                <a:cubicBezTo>
                  <a:pt x="4863" y="8215"/>
                  <a:pt x="5082" y="8077"/>
                  <a:pt x="5232" y="7891"/>
                </a:cubicBezTo>
                <a:cubicBezTo>
                  <a:pt x="5874" y="7773"/>
                  <a:pt x="6298" y="7468"/>
                  <a:pt x="6708" y="7173"/>
                </a:cubicBezTo>
                <a:cubicBezTo>
                  <a:pt x="6708" y="7173"/>
                  <a:pt x="6708" y="7173"/>
                  <a:pt x="6708" y="7173"/>
                </a:cubicBezTo>
                <a:cubicBezTo>
                  <a:pt x="7227" y="7213"/>
                  <a:pt x="7623" y="7321"/>
                  <a:pt x="8006" y="7439"/>
                </a:cubicBezTo>
                <a:cubicBezTo>
                  <a:pt x="7514" y="7566"/>
                  <a:pt x="7077" y="7733"/>
                  <a:pt x="6653" y="7891"/>
                </a:cubicBezTo>
                <a:cubicBezTo>
                  <a:pt x="6134" y="8087"/>
                  <a:pt x="5615" y="8284"/>
                  <a:pt x="5014" y="8421"/>
                </a:cubicBezTo>
                <a:cubicBezTo>
                  <a:pt x="4986" y="8431"/>
                  <a:pt x="4959" y="8441"/>
                  <a:pt x="4959" y="8480"/>
                </a:cubicBezTo>
                <a:cubicBezTo>
                  <a:pt x="4836" y="8500"/>
                  <a:pt x="4713" y="8520"/>
                  <a:pt x="4576" y="8539"/>
                </a:cubicBezTo>
                <a:cubicBezTo>
                  <a:pt x="4617" y="8520"/>
                  <a:pt x="4617" y="8520"/>
                  <a:pt x="4617" y="8520"/>
                </a:cubicBezTo>
                <a:cubicBezTo>
                  <a:pt x="4549" y="8549"/>
                  <a:pt x="4549" y="8549"/>
                  <a:pt x="4549" y="8549"/>
                </a:cubicBezTo>
                <a:cubicBezTo>
                  <a:pt x="4453" y="8559"/>
                  <a:pt x="4358" y="8579"/>
                  <a:pt x="4262" y="8598"/>
                </a:cubicBezTo>
                <a:cubicBezTo>
                  <a:pt x="3921" y="8657"/>
                  <a:pt x="3565" y="8716"/>
                  <a:pt x="3251" y="8765"/>
                </a:cubicBezTo>
                <a:cubicBezTo>
                  <a:pt x="3251" y="8834"/>
                  <a:pt x="3251" y="8834"/>
                  <a:pt x="3251" y="8834"/>
                </a:cubicBezTo>
                <a:cubicBezTo>
                  <a:pt x="3456" y="8824"/>
                  <a:pt x="3675" y="8795"/>
                  <a:pt x="3866" y="8775"/>
                </a:cubicBezTo>
                <a:cubicBezTo>
                  <a:pt x="3989" y="8755"/>
                  <a:pt x="4098" y="8736"/>
                  <a:pt x="4207" y="8726"/>
                </a:cubicBezTo>
                <a:cubicBezTo>
                  <a:pt x="4139" y="8765"/>
                  <a:pt x="4085" y="8805"/>
                  <a:pt x="4016" y="8854"/>
                </a:cubicBezTo>
                <a:cubicBezTo>
                  <a:pt x="3893" y="8923"/>
                  <a:pt x="3757" y="8981"/>
                  <a:pt x="3620" y="9040"/>
                </a:cubicBezTo>
                <a:cubicBezTo>
                  <a:pt x="3470" y="9099"/>
                  <a:pt x="3333" y="9158"/>
                  <a:pt x="3237" y="9217"/>
                </a:cubicBezTo>
                <a:cubicBezTo>
                  <a:pt x="3292" y="9276"/>
                  <a:pt x="3292" y="9276"/>
                  <a:pt x="3292" y="9276"/>
                </a:cubicBezTo>
                <a:cubicBezTo>
                  <a:pt x="3401" y="9227"/>
                  <a:pt x="3565" y="9168"/>
                  <a:pt x="3675" y="9139"/>
                </a:cubicBezTo>
                <a:cubicBezTo>
                  <a:pt x="3647" y="9168"/>
                  <a:pt x="3606" y="9198"/>
                  <a:pt x="3565" y="9217"/>
                </a:cubicBezTo>
                <a:cubicBezTo>
                  <a:pt x="3511" y="9266"/>
                  <a:pt x="3442" y="9316"/>
                  <a:pt x="3442" y="9375"/>
                </a:cubicBezTo>
                <a:cubicBezTo>
                  <a:pt x="3442" y="9463"/>
                  <a:pt x="3442" y="9463"/>
                  <a:pt x="3442" y="9463"/>
                </a:cubicBezTo>
                <a:cubicBezTo>
                  <a:pt x="3524" y="9394"/>
                  <a:pt x="3524" y="9394"/>
                  <a:pt x="3524" y="9394"/>
                </a:cubicBezTo>
                <a:cubicBezTo>
                  <a:pt x="3647" y="9316"/>
                  <a:pt x="3743" y="9217"/>
                  <a:pt x="3839" y="9129"/>
                </a:cubicBezTo>
                <a:cubicBezTo>
                  <a:pt x="3921" y="9050"/>
                  <a:pt x="4003" y="8972"/>
                  <a:pt x="4085" y="8903"/>
                </a:cubicBezTo>
                <a:cubicBezTo>
                  <a:pt x="4194" y="8854"/>
                  <a:pt x="4276" y="8795"/>
                  <a:pt x="4330" y="8746"/>
                </a:cubicBezTo>
                <a:cubicBezTo>
                  <a:pt x="4385" y="8726"/>
                  <a:pt x="4426" y="8706"/>
                  <a:pt x="4467" y="8687"/>
                </a:cubicBezTo>
                <a:cubicBezTo>
                  <a:pt x="4631" y="8628"/>
                  <a:pt x="4822" y="8588"/>
                  <a:pt x="5027" y="8559"/>
                </a:cubicBezTo>
                <a:cubicBezTo>
                  <a:pt x="5177" y="8539"/>
                  <a:pt x="5341" y="8510"/>
                  <a:pt x="5478" y="8470"/>
                </a:cubicBezTo>
                <a:cubicBezTo>
                  <a:pt x="5628" y="8431"/>
                  <a:pt x="5765" y="8382"/>
                  <a:pt x="5888" y="8333"/>
                </a:cubicBezTo>
                <a:cubicBezTo>
                  <a:pt x="5997" y="8284"/>
                  <a:pt x="6120" y="8244"/>
                  <a:pt x="6229" y="8215"/>
                </a:cubicBezTo>
                <a:cubicBezTo>
                  <a:pt x="5984" y="8412"/>
                  <a:pt x="5656" y="8569"/>
                  <a:pt x="5300" y="8726"/>
                </a:cubicBezTo>
                <a:cubicBezTo>
                  <a:pt x="5014" y="8854"/>
                  <a:pt x="5014" y="8854"/>
                  <a:pt x="5014" y="8854"/>
                </a:cubicBezTo>
                <a:cubicBezTo>
                  <a:pt x="5341" y="8795"/>
                  <a:pt x="5341" y="8795"/>
                  <a:pt x="5341" y="8795"/>
                </a:cubicBezTo>
                <a:cubicBezTo>
                  <a:pt x="5341" y="8795"/>
                  <a:pt x="5341" y="8785"/>
                  <a:pt x="5355" y="8785"/>
                </a:cubicBezTo>
                <a:cubicBezTo>
                  <a:pt x="5314" y="8814"/>
                  <a:pt x="5273" y="8834"/>
                  <a:pt x="5232" y="8854"/>
                </a:cubicBezTo>
                <a:cubicBezTo>
                  <a:pt x="5232" y="8864"/>
                  <a:pt x="5232" y="8864"/>
                  <a:pt x="5232" y="8864"/>
                </a:cubicBezTo>
                <a:cubicBezTo>
                  <a:pt x="5287" y="8923"/>
                  <a:pt x="5287" y="8923"/>
                  <a:pt x="5287" y="8923"/>
                </a:cubicBezTo>
                <a:cubicBezTo>
                  <a:pt x="5328" y="8903"/>
                  <a:pt x="5369" y="8883"/>
                  <a:pt x="5410" y="8864"/>
                </a:cubicBezTo>
                <a:cubicBezTo>
                  <a:pt x="5437" y="8844"/>
                  <a:pt x="5478" y="8824"/>
                  <a:pt x="5519" y="8814"/>
                </a:cubicBezTo>
                <a:cubicBezTo>
                  <a:pt x="5478" y="8854"/>
                  <a:pt x="5423" y="8903"/>
                  <a:pt x="5369" y="8942"/>
                </a:cubicBezTo>
                <a:cubicBezTo>
                  <a:pt x="5300" y="8991"/>
                  <a:pt x="5232" y="9040"/>
                  <a:pt x="5218" y="9090"/>
                </a:cubicBezTo>
                <a:cubicBezTo>
                  <a:pt x="5150" y="9257"/>
                  <a:pt x="5150" y="9257"/>
                  <a:pt x="5150" y="9257"/>
                </a:cubicBezTo>
                <a:cubicBezTo>
                  <a:pt x="5300" y="9119"/>
                  <a:pt x="5300" y="9119"/>
                  <a:pt x="5300" y="9119"/>
                </a:cubicBezTo>
                <a:cubicBezTo>
                  <a:pt x="5341" y="9090"/>
                  <a:pt x="5382" y="9060"/>
                  <a:pt x="5423" y="9031"/>
                </a:cubicBezTo>
                <a:cubicBezTo>
                  <a:pt x="5546" y="8952"/>
                  <a:pt x="5669" y="8873"/>
                  <a:pt x="5697" y="8716"/>
                </a:cubicBezTo>
                <a:cubicBezTo>
                  <a:pt x="5943" y="8598"/>
                  <a:pt x="6325" y="8539"/>
                  <a:pt x="6694" y="8559"/>
                </a:cubicBezTo>
                <a:cubicBezTo>
                  <a:pt x="6885" y="8569"/>
                  <a:pt x="7145" y="8598"/>
                  <a:pt x="7336" y="8706"/>
                </a:cubicBezTo>
                <a:cubicBezTo>
                  <a:pt x="7159" y="8795"/>
                  <a:pt x="6940" y="8844"/>
                  <a:pt x="6735" y="8893"/>
                </a:cubicBezTo>
                <a:cubicBezTo>
                  <a:pt x="6557" y="8932"/>
                  <a:pt x="6366" y="8981"/>
                  <a:pt x="6202" y="9040"/>
                </a:cubicBezTo>
                <a:cubicBezTo>
                  <a:pt x="5915" y="9158"/>
                  <a:pt x="5915" y="9158"/>
                  <a:pt x="5915" y="9158"/>
                </a:cubicBezTo>
                <a:cubicBezTo>
                  <a:pt x="6243" y="9109"/>
                  <a:pt x="6243" y="9109"/>
                  <a:pt x="6243" y="9109"/>
                </a:cubicBezTo>
                <a:cubicBezTo>
                  <a:pt x="6339" y="9099"/>
                  <a:pt x="6421" y="9070"/>
                  <a:pt x="6503" y="9050"/>
                </a:cubicBezTo>
                <a:cubicBezTo>
                  <a:pt x="6585" y="9031"/>
                  <a:pt x="6653" y="9011"/>
                  <a:pt x="6735" y="9001"/>
                </a:cubicBezTo>
                <a:cubicBezTo>
                  <a:pt x="6735" y="9001"/>
                  <a:pt x="6721" y="9011"/>
                  <a:pt x="6721" y="9011"/>
                </a:cubicBezTo>
                <a:cubicBezTo>
                  <a:pt x="6680" y="9050"/>
                  <a:pt x="6612" y="9109"/>
                  <a:pt x="6667" y="9158"/>
                </a:cubicBezTo>
                <a:cubicBezTo>
                  <a:pt x="6721" y="9217"/>
                  <a:pt x="6721" y="9217"/>
                  <a:pt x="6721" y="9217"/>
                </a:cubicBezTo>
                <a:cubicBezTo>
                  <a:pt x="6749" y="9149"/>
                  <a:pt x="6749" y="9149"/>
                  <a:pt x="6749" y="9149"/>
                </a:cubicBezTo>
                <a:cubicBezTo>
                  <a:pt x="6844" y="8962"/>
                  <a:pt x="7090" y="8893"/>
                  <a:pt x="7350" y="8824"/>
                </a:cubicBezTo>
                <a:cubicBezTo>
                  <a:pt x="7391" y="8805"/>
                  <a:pt x="7445" y="8795"/>
                  <a:pt x="7486" y="8775"/>
                </a:cubicBezTo>
                <a:cubicBezTo>
                  <a:pt x="7568" y="8834"/>
                  <a:pt x="7664" y="8864"/>
                  <a:pt x="7746" y="8903"/>
                </a:cubicBezTo>
                <a:cubicBezTo>
                  <a:pt x="7855" y="8942"/>
                  <a:pt x="7965" y="8981"/>
                  <a:pt x="8033" y="9040"/>
                </a:cubicBezTo>
                <a:cubicBezTo>
                  <a:pt x="7719" y="9149"/>
                  <a:pt x="7322" y="9178"/>
                  <a:pt x="6940" y="9217"/>
                </a:cubicBezTo>
                <a:cubicBezTo>
                  <a:pt x="6694" y="9237"/>
                  <a:pt x="6421" y="9266"/>
                  <a:pt x="6188" y="9306"/>
                </a:cubicBezTo>
                <a:cubicBezTo>
                  <a:pt x="6202" y="9375"/>
                  <a:pt x="6202" y="9375"/>
                  <a:pt x="6202" y="9375"/>
                </a:cubicBezTo>
                <a:cubicBezTo>
                  <a:pt x="6421" y="9365"/>
                  <a:pt x="6639" y="9345"/>
                  <a:pt x="6844" y="9325"/>
                </a:cubicBezTo>
                <a:cubicBezTo>
                  <a:pt x="6981" y="9316"/>
                  <a:pt x="7118" y="9306"/>
                  <a:pt x="7254" y="9296"/>
                </a:cubicBezTo>
                <a:cubicBezTo>
                  <a:pt x="7227" y="9316"/>
                  <a:pt x="7200" y="9335"/>
                  <a:pt x="7159" y="9345"/>
                </a:cubicBezTo>
                <a:cubicBezTo>
                  <a:pt x="7131" y="9355"/>
                  <a:pt x="7131" y="9355"/>
                  <a:pt x="7131" y="9355"/>
                </a:cubicBezTo>
                <a:cubicBezTo>
                  <a:pt x="6366" y="9355"/>
                  <a:pt x="5669" y="9434"/>
                  <a:pt x="5191" y="9601"/>
                </a:cubicBezTo>
                <a:cubicBezTo>
                  <a:pt x="5123" y="9630"/>
                  <a:pt x="5055" y="9660"/>
                  <a:pt x="4986" y="9699"/>
                </a:cubicBezTo>
                <a:cubicBezTo>
                  <a:pt x="4891" y="9748"/>
                  <a:pt x="4809" y="9797"/>
                  <a:pt x="4713" y="9807"/>
                </a:cubicBezTo>
                <a:cubicBezTo>
                  <a:pt x="4440" y="9709"/>
                  <a:pt x="4153" y="9650"/>
                  <a:pt x="3839" y="9630"/>
                </a:cubicBezTo>
                <a:cubicBezTo>
                  <a:pt x="3155" y="9601"/>
                  <a:pt x="2486" y="9758"/>
                  <a:pt x="1830" y="9915"/>
                </a:cubicBezTo>
                <a:cubicBezTo>
                  <a:pt x="1530" y="9994"/>
                  <a:pt x="1243" y="10062"/>
                  <a:pt x="956" y="10112"/>
                </a:cubicBezTo>
                <a:cubicBezTo>
                  <a:pt x="983" y="10180"/>
                  <a:pt x="983" y="10180"/>
                  <a:pt x="983" y="10180"/>
                </a:cubicBezTo>
                <a:cubicBezTo>
                  <a:pt x="1161" y="10161"/>
                  <a:pt x="1325" y="10121"/>
                  <a:pt x="1475" y="10092"/>
                </a:cubicBezTo>
                <a:cubicBezTo>
                  <a:pt x="1666" y="10043"/>
                  <a:pt x="1871" y="10004"/>
                  <a:pt x="2090" y="9984"/>
                </a:cubicBezTo>
                <a:cubicBezTo>
                  <a:pt x="1926" y="10200"/>
                  <a:pt x="1612" y="10288"/>
                  <a:pt x="1284" y="10387"/>
                </a:cubicBezTo>
                <a:cubicBezTo>
                  <a:pt x="1188" y="10416"/>
                  <a:pt x="1106" y="10436"/>
                  <a:pt x="1024" y="10465"/>
                </a:cubicBezTo>
                <a:cubicBezTo>
                  <a:pt x="806" y="10534"/>
                  <a:pt x="806" y="10534"/>
                  <a:pt x="806" y="10534"/>
                </a:cubicBezTo>
                <a:cubicBezTo>
                  <a:pt x="1051" y="10534"/>
                  <a:pt x="1051" y="10534"/>
                  <a:pt x="1051" y="10534"/>
                </a:cubicBezTo>
                <a:cubicBezTo>
                  <a:pt x="1188" y="10534"/>
                  <a:pt x="1311" y="10485"/>
                  <a:pt x="1420" y="10446"/>
                </a:cubicBezTo>
                <a:cubicBezTo>
                  <a:pt x="1489" y="10426"/>
                  <a:pt x="1557" y="10406"/>
                  <a:pt x="1612" y="10397"/>
                </a:cubicBezTo>
                <a:cubicBezTo>
                  <a:pt x="1584" y="10465"/>
                  <a:pt x="1543" y="10524"/>
                  <a:pt x="1475" y="10573"/>
                </a:cubicBezTo>
                <a:cubicBezTo>
                  <a:pt x="1366" y="10662"/>
                  <a:pt x="1366" y="10662"/>
                  <a:pt x="1366" y="10662"/>
                </a:cubicBezTo>
                <a:cubicBezTo>
                  <a:pt x="1530" y="10632"/>
                  <a:pt x="1530" y="10632"/>
                  <a:pt x="1530" y="10632"/>
                </a:cubicBezTo>
                <a:cubicBezTo>
                  <a:pt x="1694" y="10603"/>
                  <a:pt x="1735" y="10475"/>
                  <a:pt x="1748" y="10347"/>
                </a:cubicBezTo>
                <a:cubicBezTo>
                  <a:pt x="1981" y="10279"/>
                  <a:pt x="2144" y="10141"/>
                  <a:pt x="2267" y="9935"/>
                </a:cubicBezTo>
                <a:cubicBezTo>
                  <a:pt x="2322" y="9925"/>
                  <a:pt x="2322" y="9925"/>
                  <a:pt x="2322" y="9925"/>
                </a:cubicBezTo>
                <a:cubicBezTo>
                  <a:pt x="2636" y="9836"/>
                  <a:pt x="3033" y="9738"/>
                  <a:pt x="3415" y="9738"/>
                </a:cubicBezTo>
                <a:cubicBezTo>
                  <a:pt x="3292" y="9807"/>
                  <a:pt x="3196" y="9886"/>
                  <a:pt x="3087" y="9974"/>
                </a:cubicBezTo>
                <a:cubicBezTo>
                  <a:pt x="2937" y="10102"/>
                  <a:pt x="2800" y="10220"/>
                  <a:pt x="2582" y="10279"/>
                </a:cubicBezTo>
                <a:cubicBezTo>
                  <a:pt x="2595" y="10347"/>
                  <a:pt x="2595" y="10347"/>
                  <a:pt x="2595" y="10347"/>
                </a:cubicBezTo>
                <a:cubicBezTo>
                  <a:pt x="2882" y="10308"/>
                  <a:pt x="3060" y="10161"/>
                  <a:pt x="3224" y="10013"/>
                </a:cubicBezTo>
                <a:cubicBezTo>
                  <a:pt x="3374" y="9895"/>
                  <a:pt x="3511" y="9777"/>
                  <a:pt x="3702" y="9748"/>
                </a:cubicBezTo>
                <a:cubicBezTo>
                  <a:pt x="3880" y="9719"/>
                  <a:pt x="3880" y="9719"/>
                  <a:pt x="3880" y="9719"/>
                </a:cubicBezTo>
                <a:cubicBezTo>
                  <a:pt x="4125" y="9748"/>
                  <a:pt x="4317" y="9797"/>
                  <a:pt x="4535" y="9866"/>
                </a:cubicBezTo>
                <a:cubicBezTo>
                  <a:pt x="4440" y="9905"/>
                  <a:pt x="4330" y="9954"/>
                  <a:pt x="4221" y="10004"/>
                </a:cubicBezTo>
                <a:cubicBezTo>
                  <a:pt x="3880" y="10151"/>
                  <a:pt x="3538" y="10308"/>
                  <a:pt x="3183" y="10446"/>
                </a:cubicBezTo>
                <a:cubicBezTo>
                  <a:pt x="3183" y="10426"/>
                  <a:pt x="3183" y="10426"/>
                  <a:pt x="3183" y="10426"/>
                </a:cubicBezTo>
                <a:cubicBezTo>
                  <a:pt x="3169" y="10456"/>
                  <a:pt x="3169" y="10456"/>
                  <a:pt x="3169" y="10456"/>
                </a:cubicBezTo>
                <a:cubicBezTo>
                  <a:pt x="2554" y="10701"/>
                  <a:pt x="1912" y="10927"/>
                  <a:pt x="1174" y="11104"/>
                </a:cubicBezTo>
                <a:cubicBezTo>
                  <a:pt x="1202" y="11173"/>
                  <a:pt x="1202" y="11173"/>
                  <a:pt x="1202" y="11173"/>
                </a:cubicBezTo>
                <a:cubicBezTo>
                  <a:pt x="1899" y="11075"/>
                  <a:pt x="2486" y="10878"/>
                  <a:pt x="3033" y="10652"/>
                </a:cubicBezTo>
                <a:cubicBezTo>
                  <a:pt x="2964" y="10760"/>
                  <a:pt x="2896" y="10868"/>
                  <a:pt x="2841" y="10986"/>
                </a:cubicBezTo>
                <a:cubicBezTo>
                  <a:pt x="2800" y="11075"/>
                  <a:pt x="2759" y="11163"/>
                  <a:pt x="2705" y="11252"/>
                </a:cubicBezTo>
                <a:cubicBezTo>
                  <a:pt x="2705" y="11222"/>
                  <a:pt x="2705" y="11222"/>
                  <a:pt x="2705" y="11222"/>
                </a:cubicBezTo>
                <a:cubicBezTo>
                  <a:pt x="2691" y="11271"/>
                  <a:pt x="2691" y="11271"/>
                  <a:pt x="2691" y="11271"/>
                </a:cubicBezTo>
                <a:cubicBezTo>
                  <a:pt x="2677" y="11291"/>
                  <a:pt x="2664" y="11311"/>
                  <a:pt x="2650" y="11330"/>
                </a:cubicBezTo>
                <a:cubicBezTo>
                  <a:pt x="2609" y="11252"/>
                  <a:pt x="2609" y="11252"/>
                  <a:pt x="2609" y="11252"/>
                </a:cubicBezTo>
                <a:cubicBezTo>
                  <a:pt x="2623" y="11369"/>
                  <a:pt x="2623" y="11369"/>
                  <a:pt x="2623" y="11369"/>
                </a:cubicBezTo>
                <a:cubicBezTo>
                  <a:pt x="2568" y="11448"/>
                  <a:pt x="2500" y="11527"/>
                  <a:pt x="2418" y="11586"/>
                </a:cubicBezTo>
                <a:cubicBezTo>
                  <a:pt x="2336" y="11654"/>
                  <a:pt x="2226" y="11704"/>
                  <a:pt x="2131" y="11753"/>
                </a:cubicBezTo>
                <a:cubicBezTo>
                  <a:pt x="1994" y="11812"/>
                  <a:pt x="1871" y="11871"/>
                  <a:pt x="1789" y="11969"/>
                </a:cubicBezTo>
                <a:cubicBezTo>
                  <a:pt x="1625" y="12165"/>
                  <a:pt x="1625" y="12165"/>
                  <a:pt x="1625" y="12165"/>
                </a:cubicBezTo>
                <a:cubicBezTo>
                  <a:pt x="1858" y="12008"/>
                  <a:pt x="1858" y="12008"/>
                  <a:pt x="1858" y="12008"/>
                </a:cubicBezTo>
                <a:cubicBezTo>
                  <a:pt x="1940" y="11959"/>
                  <a:pt x="2049" y="11910"/>
                  <a:pt x="2144" y="11871"/>
                </a:cubicBezTo>
                <a:cubicBezTo>
                  <a:pt x="2254" y="11812"/>
                  <a:pt x="2363" y="11763"/>
                  <a:pt x="2459" y="11694"/>
                </a:cubicBezTo>
                <a:cubicBezTo>
                  <a:pt x="2486" y="11674"/>
                  <a:pt x="2513" y="11645"/>
                  <a:pt x="2541" y="11615"/>
                </a:cubicBezTo>
                <a:cubicBezTo>
                  <a:pt x="2582" y="11576"/>
                  <a:pt x="2609" y="11546"/>
                  <a:pt x="2650" y="11537"/>
                </a:cubicBezTo>
                <a:cubicBezTo>
                  <a:pt x="2650" y="11546"/>
                  <a:pt x="2650" y="11546"/>
                  <a:pt x="2650" y="11546"/>
                </a:cubicBezTo>
                <a:cubicBezTo>
                  <a:pt x="2636" y="11576"/>
                  <a:pt x="2623" y="11615"/>
                  <a:pt x="2595" y="11645"/>
                </a:cubicBezTo>
                <a:cubicBezTo>
                  <a:pt x="2568" y="11704"/>
                  <a:pt x="2527" y="11753"/>
                  <a:pt x="2554" y="11792"/>
                </a:cubicBezTo>
                <a:cubicBezTo>
                  <a:pt x="2582" y="11831"/>
                  <a:pt x="2582" y="11831"/>
                  <a:pt x="2582" y="11831"/>
                </a:cubicBezTo>
                <a:cubicBezTo>
                  <a:pt x="2636" y="11802"/>
                  <a:pt x="2636" y="11802"/>
                  <a:pt x="2636" y="11802"/>
                </a:cubicBezTo>
                <a:cubicBezTo>
                  <a:pt x="2650" y="11792"/>
                  <a:pt x="2664" y="11782"/>
                  <a:pt x="2677" y="11772"/>
                </a:cubicBezTo>
                <a:cubicBezTo>
                  <a:pt x="2691" y="11871"/>
                  <a:pt x="2691" y="11871"/>
                  <a:pt x="2691" y="11871"/>
                </a:cubicBezTo>
                <a:cubicBezTo>
                  <a:pt x="2718" y="11723"/>
                  <a:pt x="2718" y="11723"/>
                  <a:pt x="2718" y="11723"/>
                </a:cubicBezTo>
                <a:cubicBezTo>
                  <a:pt x="2732" y="11713"/>
                  <a:pt x="2732" y="11694"/>
                  <a:pt x="2746" y="11684"/>
                </a:cubicBezTo>
                <a:cubicBezTo>
                  <a:pt x="2773" y="11743"/>
                  <a:pt x="2773" y="11743"/>
                  <a:pt x="2773" y="11743"/>
                </a:cubicBezTo>
                <a:cubicBezTo>
                  <a:pt x="2759" y="11576"/>
                  <a:pt x="2759" y="11576"/>
                  <a:pt x="2759" y="11576"/>
                </a:cubicBezTo>
                <a:cubicBezTo>
                  <a:pt x="2746" y="11566"/>
                  <a:pt x="2746" y="11556"/>
                  <a:pt x="2746" y="11546"/>
                </a:cubicBezTo>
                <a:cubicBezTo>
                  <a:pt x="2746" y="11527"/>
                  <a:pt x="2746" y="11507"/>
                  <a:pt x="2746" y="11487"/>
                </a:cubicBezTo>
                <a:cubicBezTo>
                  <a:pt x="2732" y="11478"/>
                  <a:pt x="2732" y="11478"/>
                  <a:pt x="2732" y="11478"/>
                </a:cubicBezTo>
                <a:cubicBezTo>
                  <a:pt x="2732" y="11468"/>
                  <a:pt x="2732" y="11458"/>
                  <a:pt x="2732" y="11458"/>
                </a:cubicBezTo>
                <a:cubicBezTo>
                  <a:pt x="2746" y="11389"/>
                  <a:pt x="2814" y="11291"/>
                  <a:pt x="2869" y="11193"/>
                </a:cubicBezTo>
                <a:cubicBezTo>
                  <a:pt x="2910" y="11134"/>
                  <a:pt x="2937" y="11084"/>
                  <a:pt x="2964" y="11035"/>
                </a:cubicBezTo>
                <a:cubicBezTo>
                  <a:pt x="2992" y="10986"/>
                  <a:pt x="3019" y="10937"/>
                  <a:pt x="3046" y="10888"/>
                </a:cubicBezTo>
                <a:cubicBezTo>
                  <a:pt x="3114" y="10790"/>
                  <a:pt x="3169" y="10701"/>
                  <a:pt x="3169" y="10593"/>
                </a:cubicBezTo>
                <a:cubicBezTo>
                  <a:pt x="3333" y="10534"/>
                  <a:pt x="3483" y="10465"/>
                  <a:pt x="3647" y="10397"/>
                </a:cubicBezTo>
                <a:cubicBezTo>
                  <a:pt x="4044" y="10220"/>
                  <a:pt x="4453" y="10043"/>
                  <a:pt x="4904" y="9895"/>
                </a:cubicBezTo>
                <a:cubicBezTo>
                  <a:pt x="4686" y="10092"/>
                  <a:pt x="4508" y="10318"/>
                  <a:pt x="4330" y="10534"/>
                </a:cubicBezTo>
                <a:cubicBezTo>
                  <a:pt x="4112" y="10809"/>
                  <a:pt x="3893" y="11094"/>
                  <a:pt x="3606" y="11301"/>
                </a:cubicBezTo>
                <a:cubicBezTo>
                  <a:pt x="3511" y="11369"/>
                  <a:pt x="3511" y="11369"/>
                  <a:pt x="3511" y="11369"/>
                </a:cubicBezTo>
                <a:cubicBezTo>
                  <a:pt x="3647" y="11360"/>
                  <a:pt x="3647" y="11360"/>
                  <a:pt x="3647" y="11360"/>
                </a:cubicBezTo>
                <a:cubicBezTo>
                  <a:pt x="3729" y="11360"/>
                  <a:pt x="3784" y="11301"/>
                  <a:pt x="3839" y="11252"/>
                </a:cubicBezTo>
                <a:cubicBezTo>
                  <a:pt x="3839" y="11242"/>
                  <a:pt x="3852" y="11232"/>
                  <a:pt x="3866" y="11222"/>
                </a:cubicBezTo>
                <a:cubicBezTo>
                  <a:pt x="3852" y="11350"/>
                  <a:pt x="3798" y="11478"/>
                  <a:pt x="3743" y="11586"/>
                </a:cubicBezTo>
                <a:cubicBezTo>
                  <a:pt x="3702" y="11674"/>
                  <a:pt x="3661" y="11763"/>
                  <a:pt x="3647" y="11851"/>
                </a:cubicBezTo>
                <a:cubicBezTo>
                  <a:pt x="3634" y="11880"/>
                  <a:pt x="3634" y="11880"/>
                  <a:pt x="3634" y="11880"/>
                </a:cubicBezTo>
                <a:cubicBezTo>
                  <a:pt x="3429" y="11989"/>
                  <a:pt x="3210" y="12087"/>
                  <a:pt x="3005" y="12185"/>
                </a:cubicBezTo>
                <a:cubicBezTo>
                  <a:pt x="2882" y="12234"/>
                  <a:pt x="2882" y="12234"/>
                  <a:pt x="2882" y="12234"/>
                </a:cubicBezTo>
                <a:cubicBezTo>
                  <a:pt x="2322" y="12234"/>
                  <a:pt x="2022" y="12431"/>
                  <a:pt x="1721" y="12627"/>
                </a:cubicBezTo>
                <a:cubicBezTo>
                  <a:pt x="1653" y="12667"/>
                  <a:pt x="1598" y="12716"/>
                  <a:pt x="1530" y="12745"/>
                </a:cubicBezTo>
                <a:cubicBezTo>
                  <a:pt x="1502" y="12765"/>
                  <a:pt x="1502" y="12765"/>
                  <a:pt x="1502" y="12765"/>
                </a:cubicBezTo>
                <a:cubicBezTo>
                  <a:pt x="1489" y="12775"/>
                  <a:pt x="1448" y="12785"/>
                  <a:pt x="1434" y="12804"/>
                </a:cubicBezTo>
                <a:cubicBezTo>
                  <a:pt x="1174" y="12971"/>
                  <a:pt x="1174" y="12971"/>
                  <a:pt x="1174" y="12971"/>
                </a:cubicBezTo>
                <a:cubicBezTo>
                  <a:pt x="1461" y="12853"/>
                  <a:pt x="1461" y="12853"/>
                  <a:pt x="1461" y="12853"/>
                </a:cubicBezTo>
                <a:cubicBezTo>
                  <a:pt x="1475" y="12853"/>
                  <a:pt x="1475" y="12853"/>
                  <a:pt x="1475" y="12853"/>
                </a:cubicBezTo>
                <a:cubicBezTo>
                  <a:pt x="1475" y="12883"/>
                  <a:pt x="1475" y="12883"/>
                  <a:pt x="1475" y="12883"/>
                </a:cubicBezTo>
                <a:cubicBezTo>
                  <a:pt x="1516" y="12853"/>
                  <a:pt x="1516" y="12853"/>
                  <a:pt x="1516" y="12853"/>
                </a:cubicBezTo>
                <a:cubicBezTo>
                  <a:pt x="1543" y="12853"/>
                  <a:pt x="1584" y="12834"/>
                  <a:pt x="1598" y="12804"/>
                </a:cubicBezTo>
                <a:cubicBezTo>
                  <a:pt x="1721" y="12755"/>
                  <a:pt x="1844" y="12686"/>
                  <a:pt x="1953" y="12618"/>
                </a:cubicBezTo>
                <a:cubicBezTo>
                  <a:pt x="2172" y="12480"/>
                  <a:pt x="2377" y="12362"/>
                  <a:pt x="2664" y="12352"/>
                </a:cubicBezTo>
                <a:cubicBezTo>
                  <a:pt x="2677" y="12391"/>
                  <a:pt x="2718" y="12391"/>
                  <a:pt x="2732" y="12401"/>
                </a:cubicBezTo>
                <a:cubicBezTo>
                  <a:pt x="2773" y="12401"/>
                  <a:pt x="2800" y="12382"/>
                  <a:pt x="2841" y="12362"/>
                </a:cubicBezTo>
                <a:cubicBezTo>
                  <a:pt x="2869" y="12352"/>
                  <a:pt x="2896" y="12333"/>
                  <a:pt x="2937" y="12323"/>
                </a:cubicBezTo>
                <a:cubicBezTo>
                  <a:pt x="2992" y="12323"/>
                  <a:pt x="3060" y="12323"/>
                  <a:pt x="3142" y="12323"/>
                </a:cubicBezTo>
                <a:cubicBezTo>
                  <a:pt x="3306" y="12333"/>
                  <a:pt x="3483" y="12362"/>
                  <a:pt x="3620" y="12391"/>
                </a:cubicBezTo>
                <a:cubicBezTo>
                  <a:pt x="3019" y="12519"/>
                  <a:pt x="2431" y="12667"/>
                  <a:pt x="1967" y="12952"/>
                </a:cubicBezTo>
                <a:cubicBezTo>
                  <a:pt x="1680" y="13119"/>
                  <a:pt x="1393" y="13217"/>
                  <a:pt x="1024" y="13335"/>
                </a:cubicBezTo>
                <a:cubicBezTo>
                  <a:pt x="929" y="13364"/>
                  <a:pt x="819" y="13394"/>
                  <a:pt x="724" y="13414"/>
                </a:cubicBezTo>
                <a:cubicBezTo>
                  <a:pt x="519" y="13463"/>
                  <a:pt x="314" y="13502"/>
                  <a:pt x="204" y="13610"/>
                </a:cubicBezTo>
                <a:cubicBezTo>
                  <a:pt x="0" y="13807"/>
                  <a:pt x="0" y="13807"/>
                  <a:pt x="0" y="13807"/>
                </a:cubicBezTo>
                <a:cubicBezTo>
                  <a:pt x="273" y="13659"/>
                  <a:pt x="273" y="13659"/>
                  <a:pt x="273" y="13659"/>
                </a:cubicBezTo>
                <a:cubicBezTo>
                  <a:pt x="423" y="13581"/>
                  <a:pt x="642" y="13541"/>
                  <a:pt x="847" y="13502"/>
                </a:cubicBezTo>
                <a:cubicBezTo>
                  <a:pt x="915" y="13492"/>
                  <a:pt x="997" y="13472"/>
                  <a:pt x="1079" y="13453"/>
                </a:cubicBezTo>
                <a:cubicBezTo>
                  <a:pt x="1024" y="13492"/>
                  <a:pt x="970" y="13522"/>
                  <a:pt x="915" y="13551"/>
                </a:cubicBezTo>
                <a:cubicBezTo>
                  <a:pt x="792" y="13620"/>
                  <a:pt x="683" y="13689"/>
                  <a:pt x="642" y="13757"/>
                </a:cubicBezTo>
                <a:cubicBezTo>
                  <a:pt x="546" y="13905"/>
                  <a:pt x="546" y="13905"/>
                  <a:pt x="546" y="13905"/>
                </a:cubicBezTo>
                <a:cubicBezTo>
                  <a:pt x="710" y="13797"/>
                  <a:pt x="710" y="13797"/>
                  <a:pt x="710" y="13797"/>
                </a:cubicBezTo>
                <a:cubicBezTo>
                  <a:pt x="778" y="13757"/>
                  <a:pt x="847" y="13718"/>
                  <a:pt x="915" y="13679"/>
                </a:cubicBezTo>
                <a:cubicBezTo>
                  <a:pt x="1092" y="13571"/>
                  <a:pt x="1270" y="13463"/>
                  <a:pt x="1420" y="13345"/>
                </a:cubicBezTo>
                <a:cubicBezTo>
                  <a:pt x="1735" y="13276"/>
                  <a:pt x="1981" y="13148"/>
                  <a:pt x="2226" y="13020"/>
                </a:cubicBezTo>
                <a:cubicBezTo>
                  <a:pt x="2459" y="12893"/>
                  <a:pt x="2691" y="12775"/>
                  <a:pt x="2964" y="12726"/>
                </a:cubicBezTo>
                <a:cubicBezTo>
                  <a:pt x="2746" y="12922"/>
                  <a:pt x="2486" y="13089"/>
                  <a:pt x="2226" y="13256"/>
                </a:cubicBezTo>
                <a:cubicBezTo>
                  <a:pt x="2131" y="13325"/>
                  <a:pt x="2035" y="13384"/>
                  <a:pt x="1940" y="13453"/>
                </a:cubicBezTo>
                <a:cubicBezTo>
                  <a:pt x="2008" y="13502"/>
                  <a:pt x="2008" y="13502"/>
                  <a:pt x="2008" y="13502"/>
                </a:cubicBezTo>
                <a:cubicBezTo>
                  <a:pt x="2090" y="13443"/>
                  <a:pt x="2185" y="13404"/>
                  <a:pt x="2281" y="13355"/>
                </a:cubicBezTo>
                <a:cubicBezTo>
                  <a:pt x="2418" y="13286"/>
                  <a:pt x="2554" y="13207"/>
                  <a:pt x="2691" y="13109"/>
                </a:cubicBezTo>
                <a:cubicBezTo>
                  <a:pt x="2773" y="13050"/>
                  <a:pt x="2841" y="12981"/>
                  <a:pt x="2910" y="12903"/>
                </a:cubicBezTo>
                <a:cubicBezTo>
                  <a:pt x="3019" y="12804"/>
                  <a:pt x="3114" y="12706"/>
                  <a:pt x="3237" y="12647"/>
                </a:cubicBezTo>
                <a:cubicBezTo>
                  <a:pt x="3524" y="12519"/>
                  <a:pt x="3852" y="12490"/>
                  <a:pt x="4276" y="12460"/>
                </a:cubicBezTo>
                <a:cubicBezTo>
                  <a:pt x="4289" y="12460"/>
                  <a:pt x="4303" y="12460"/>
                  <a:pt x="4317" y="12460"/>
                </a:cubicBezTo>
                <a:cubicBezTo>
                  <a:pt x="4289" y="12470"/>
                  <a:pt x="4262" y="12480"/>
                  <a:pt x="4221" y="12490"/>
                </a:cubicBezTo>
                <a:cubicBezTo>
                  <a:pt x="4125" y="12519"/>
                  <a:pt x="4030" y="12559"/>
                  <a:pt x="4016" y="12618"/>
                </a:cubicBezTo>
                <a:cubicBezTo>
                  <a:pt x="4016" y="12706"/>
                  <a:pt x="4016" y="12706"/>
                  <a:pt x="4016" y="12706"/>
                </a:cubicBezTo>
                <a:cubicBezTo>
                  <a:pt x="4098" y="12647"/>
                  <a:pt x="4098" y="12647"/>
                  <a:pt x="4098" y="12647"/>
                </a:cubicBezTo>
                <a:cubicBezTo>
                  <a:pt x="4412" y="12460"/>
                  <a:pt x="4932" y="12401"/>
                  <a:pt x="5382" y="12500"/>
                </a:cubicBezTo>
                <a:cubicBezTo>
                  <a:pt x="5164" y="12588"/>
                  <a:pt x="4959" y="12686"/>
                  <a:pt x="4768" y="12775"/>
                </a:cubicBezTo>
                <a:cubicBezTo>
                  <a:pt x="4453" y="12922"/>
                  <a:pt x="4139" y="13079"/>
                  <a:pt x="3798" y="13197"/>
                </a:cubicBezTo>
                <a:cubicBezTo>
                  <a:pt x="3634" y="13246"/>
                  <a:pt x="3456" y="13286"/>
                  <a:pt x="3278" y="13325"/>
                </a:cubicBezTo>
                <a:cubicBezTo>
                  <a:pt x="3033" y="13364"/>
                  <a:pt x="2787" y="13414"/>
                  <a:pt x="2582" y="13522"/>
                </a:cubicBezTo>
                <a:cubicBezTo>
                  <a:pt x="2240" y="13679"/>
                  <a:pt x="2240" y="13679"/>
                  <a:pt x="2240" y="13679"/>
                </a:cubicBezTo>
                <a:cubicBezTo>
                  <a:pt x="2623" y="13581"/>
                  <a:pt x="2623" y="13581"/>
                  <a:pt x="2623" y="13581"/>
                </a:cubicBezTo>
                <a:cubicBezTo>
                  <a:pt x="2800" y="13531"/>
                  <a:pt x="3005" y="13492"/>
                  <a:pt x="3196" y="13453"/>
                </a:cubicBezTo>
                <a:cubicBezTo>
                  <a:pt x="3511" y="13384"/>
                  <a:pt x="3839" y="13315"/>
                  <a:pt x="4098" y="13217"/>
                </a:cubicBezTo>
                <a:cubicBezTo>
                  <a:pt x="4085" y="13237"/>
                  <a:pt x="4071" y="13256"/>
                  <a:pt x="4057" y="13276"/>
                </a:cubicBezTo>
                <a:cubicBezTo>
                  <a:pt x="3880" y="13472"/>
                  <a:pt x="3702" y="13659"/>
                  <a:pt x="3442" y="13777"/>
                </a:cubicBezTo>
                <a:cubicBezTo>
                  <a:pt x="3483" y="13836"/>
                  <a:pt x="3483" y="13836"/>
                  <a:pt x="3483" y="13836"/>
                </a:cubicBezTo>
                <a:cubicBezTo>
                  <a:pt x="3675" y="13787"/>
                  <a:pt x="3825" y="13708"/>
                  <a:pt x="3948" y="13620"/>
                </a:cubicBezTo>
                <a:cubicBezTo>
                  <a:pt x="4071" y="13541"/>
                  <a:pt x="4139" y="13433"/>
                  <a:pt x="4207" y="13325"/>
                </a:cubicBezTo>
                <a:cubicBezTo>
                  <a:pt x="4276" y="13217"/>
                  <a:pt x="4344" y="13119"/>
                  <a:pt x="4440" y="13050"/>
                </a:cubicBezTo>
                <a:cubicBezTo>
                  <a:pt x="4576" y="12952"/>
                  <a:pt x="4822" y="12883"/>
                  <a:pt x="5055" y="12814"/>
                </a:cubicBezTo>
                <a:cubicBezTo>
                  <a:pt x="5137" y="12785"/>
                  <a:pt x="5205" y="12765"/>
                  <a:pt x="5287" y="12735"/>
                </a:cubicBezTo>
                <a:cubicBezTo>
                  <a:pt x="5697" y="12608"/>
                  <a:pt x="6311" y="12450"/>
                  <a:pt x="6967" y="12431"/>
                </a:cubicBezTo>
                <a:cubicBezTo>
                  <a:pt x="6393" y="12981"/>
                  <a:pt x="5792" y="13414"/>
                  <a:pt x="5123" y="13748"/>
                </a:cubicBezTo>
                <a:cubicBezTo>
                  <a:pt x="4754" y="13944"/>
                  <a:pt x="4754" y="13944"/>
                  <a:pt x="4754" y="13944"/>
                </a:cubicBezTo>
                <a:cubicBezTo>
                  <a:pt x="5177" y="13816"/>
                  <a:pt x="5177" y="13816"/>
                  <a:pt x="5177" y="13816"/>
                </a:cubicBezTo>
                <a:cubicBezTo>
                  <a:pt x="5369" y="13748"/>
                  <a:pt x="5546" y="13649"/>
                  <a:pt x="5724" y="13551"/>
                </a:cubicBezTo>
                <a:cubicBezTo>
                  <a:pt x="5847" y="13482"/>
                  <a:pt x="5956" y="13423"/>
                  <a:pt x="6079" y="13374"/>
                </a:cubicBezTo>
                <a:cubicBezTo>
                  <a:pt x="6066" y="13384"/>
                  <a:pt x="6066" y="13384"/>
                  <a:pt x="6066" y="13384"/>
                </a:cubicBezTo>
                <a:cubicBezTo>
                  <a:pt x="6052" y="13433"/>
                  <a:pt x="6052" y="13433"/>
                  <a:pt x="6052" y="13433"/>
                </a:cubicBezTo>
                <a:cubicBezTo>
                  <a:pt x="6011" y="13502"/>
                  <a:pt x="5943" y="13561"/>
                  <a:pt x="5874" y="13620"/>
                </a:cubicBezTo>
                <a:cubicBezTo>
                  <a:pt x="5806" y="13689"/>
                  <a:pt x="5751" y="13738"/>
                  <a:pt x="5724" y="13797"/>
                </a:cubicBezTo>
                <a:cubicBezTo>
                  <a:pt x="5683" y="13895"/>
                  <a:pt x="5683" y="13895"/>
                  <a:pt x="5683" y="13895"/>
                </a:cubicBezTo>
                <a:cubicBezTo>
                  <a:pt x="5792" y="13846"/>
                  <a:pt x="5792" y="13846"/>
                  <a:pt x="5792" y="13846"/>
                </a:cubicBezTo>
                <a:cubicBezTo>
                  <a:pt x="5984" y="13748"/>
                  <a:pt x="6066" y="13600"/>
                  <a:pt x="6134" y="13453"/>
                </a:cubicBezTo>
                <a:cubicBezTo>
                  <a:pt x="6148" y="13443"/>
                  <a:pt x="6161" y="13423"/>
                  <a:pt x="6161" y="13404"/>
                </a:cubicBezTo>
                <a:cubicBezTo>
                  <a:pt x="6188" y="13364"/>
                  <a:pt x="6216" y="13315"/>
                  <a:pt x="6243" y="13276"/>
                </a:cubicBezTo>
                <a:cubicBezTo>
                  <a:pt x="6284" y="13227"/>
                  <a:pt x="6352" y="13178"/>
                  <a:pt x="6421" y="13138"/>
                </a:cubicBezTo>
                <a:cubicBezTo>
                  <a:pt x="6475" y="13099"/>
                  <a:pt x="6530" y="13070"/>
                  <a:pt x="6585" y="13030"/>
                </a:cubicBezTo>
                <a:cubicBezTo>
                  <a:pt x="6680" y="12952"/>
                  <a:pt x="6762" y="12863"/>
                  <a:pt x="6844" y="12785"/>
                </a:cubicBezTo>
                <a:cubicBezTo>
                  <a:pt x="6954" y="12667"/>
                  <a:pt x="7049" y="12549"/>
                  <a:pt x="7186" y="12490"/>
                </a:cubicBezTo>
                <a:cubicBezTo>
                  <a:pt x="7131" y="12608"/>
                  <a:pt x="7022" y="12726"/>
                  <a:pt x="6940" y="12824"/>
                </a:cubicBezTo>
                <a:cubicBezTo>
                  <a:pt x="6872" y="12903"/>
                  <a:pt x="6803" y="12981"/>
                  <a:pt x="6762" y="13040"/>
                </a:cubicBezTo>
                <a:cubicBezTo>
                  <a:pt x="6598" y="13305"/>
                  <a:pt x="6598" y="13305"/>
                  <a:pt x="6598" y="13305"/>
                </a:cubicBezTo>
                <a:cubicBezTo>
                  <a:pt x="6885" y="13050"/>
                  <a:pt x="6885" y="13050"/>
                  <a:pt x="6885" y="13050"/>
                </a:cubicBezTo>
                <a:cubicBezTo>
                  <a:pt x="6913" y="13030"/>
                  <a:pt x="6926" y="13011"/>
                  <a:pt x="6954" y="12981"/>
                </a:cubicBezTo>
                <a:cubicBezTo>
                  <a:pt x="6926" y="13040"/>
                  <a:pt x="6885" y="13089"/>
                  <a:pt x="6844" y="13138"/>
                </a:cubicBezTo>
                <a:cubicBezTo>
                  <a:pt x="6803" y="13187"/>
                  <a:pt x="6776" y="13227"/>
                  <a:pt x="6749" y="13276"/>
                </a:cubicBezTo>
                <a:cubicBezTo>
                  <a:pt x="6612" y="13472"/>
                  <a:pt x="6612" y="13472"/>
                  <a:pt x="6612" y="13472"/>
                </a:cubicBezTo>
                <a:cubicBezTo>
                  <a:pt x="6831" y="13315"/>
                  <a:pt x="6831" y="13315"/>
                  <a:pt x="6831" y="13315"/>
                </a:cubicBezTo>
                <a:cubicBezTo>
                  <a:pt x="7022" y="13168"/>
                  <a:pt x="7131" y="12942"/>
                  <a:pt x="7227" y="12726"/>
                </a:cubicBezTo>
                <a:cubicBezTo>
                  <a:pt x="7295" y="12608"/>
                  <a:pt x="7350" y="12470"/>
                  <a:pt x="7432" y="12362"/>
                </a:cubicBezTo>
                <a:cubicBezTo>
                  <a:pt x="7691" y="12274"/>
                  <a:pt x="7992" y="12215"/>
                  <a:pt x="8347" y="12185"/>
                </a:cubicBezTo>
                <a:cubicBezTo>
                  <a:pt x="8142" y="12362"/>
                  <a:pt x="7965" y="12568"/>
                  <a:pt x="7801" y="12775"/>
                </a:cubicBezTo>
                <a:cubicBezTo>
                  <a:pt x="7527" y="13109"/>
                  <a:pt x="7240" y="13453"/>
                  <a:pt x="6803" y="13669"/>
                </a:cubicBezTo>
                <a:cubicBezTo>
                  <a:pt x="6844" y="13728"/>
                  <a:pt x="6844" y="13728"/>
                  <a:pt x="6844" y="13728"/>
                </a:cubicBezTo>
                <a:cubicBezTo>
                  <a:pt x="7254" y="13581"/>
                  <a:pt x="7514" y="13315"/>
                  <a:pt x="7760" y="13050"/>
                </a:cubicBezTo>
                <a:cubicBezTo>
                  <a:pt x="7787" y="13030"/>
                  <a:pt x="7801" y="13020"/>
                  <a:pt x="7814" y="13001"/>
                </a:cubicBezTo>
                <a:cubicBezTo>
                  <a:pt x="7746" y="13246"/>
                  <a:pt x="7664" y="13453"/>
                  <a:pt x="7473" y="13571"/>
                </a:cubicBezTo>
                <a:cubicBezTo>
                  <a:pt x="7350" y="13649"/>
                  <a:pt x="7350" y="13649"/>
                  <a:pt x="7350" y="13649"/>
                </a:cubicBezTo>
                <a:cubicBezTo>
                  <a:pt x="7514" y="13630"/>
                  <a:pt x="7514" y="13630"/>
                  <a:pt x="7514" y="13630"/>
                </a:cubicBezTo>
                <a:cubicBezTo>
                  <a:pt x="7650" y="13620"/>
                  <a:pt x="7691" y="13541"/>
                  <a:pt x="7746" y="13482"/>
                </a:cubicBezTo>
                <a:cubicBezTo>
                  <a:pt x="7746" y="13472"/>
                  <a:pt x="7760" y="13463"/>
                  <a:pt x="7760" y="13463"/>
                </a:cubicBezTo>
                <a:cubicBezTo>
                  <a:pt x="7760" y="13492"/>
                  <a:pt x="7760" y="13531"/>
                  <a:pt x="7746" y="13571"/>
                </a:cubicBezTo>
                <a:cubicBezTo>
                  <a:pt x="7746" y="13610"/>
                  <a:pt x="7746" y="13649"/>
                  <a:pt x="7746" y="13669"/>
                </a:cubicBezTo>
                <a:cubicBezTo>
                  <a:pt x="7842" y="13669"/>
                  <a:pt x="7842" y="13669"/>
                  <a:pt x="7842" y="13669"/>
                </a:cubicBezTo>
                <a:cubicBezTo>
                  <a:pt x="7855" y="13620"/>
                  <a:pt x="7855" y="13561"/>
                  <a:pt x="7869" y="13512"/>
                </a:cubicBezTo>
                <a:cubicBezTo>
                  <a:pt x="7910" y="13256"/>
                  <a:pt x="7937" y="12991"/>
                  <a:pt x="8047" y="12696"/>
                </a:cubicBezTo>
                <a:cubicBezTo>
                  <a:pt x="8101" y="12647"/>
                  <a:pt x="8142" y="12598"/>
                  <a:pt x="8197" y="12549"/>
                </a:cubicBezTo>
                <a:cubicBezTo>
                  <a:pt x="8388" y="12342"/>
                  <a:pt x="8552" y="12175"/>
                  <a:pt x="8976" y="12146"/>
                </a:cubicBezTo>
                <a:cubicBezTo>
                  <a:pt x="9618" y="12107"/>
                  <a:pt x="10164" y="12156"/>
                  <a:pt x="10533" y="12283"/>
                </a:cubicBezTo>
                <a:cubicBezTo>
                  <a:pt x="10588" y="12313"/>
                  <a:pt x="10588" y="12323"/>
                  <a:pt x="10588" y="12342"/>
                </a:cubicBezTo>
                <a:cubicBezTo>
                  <a:pt x="10588" y="12372"/>
                  <a:pt x="10588" y="12401"/>
                  <a:pt x="10629" y="12431"/>
                </a:cubicBezTo>
                <a:cubicBezTo>
                  <a:pt x="10615" y="12578"/>
                  <a:pt x="10615" y="12696"/>
                  <a:pt x="10601" y="12804"/>
                </a:cubicBezTo>
                <a:cubicBezTo>
                  <a:pt x="10601" y="12893"/>
                  <a:pt x="10601" y="12981"/>
                  <a:pt x="10588" y="13099"/>
                </a:cubicBezTo>
                <a:cubicBezTo>
                  <a:pt x="10314" y="13060"/>
                  <a:pt x="10014" y="13079"/>
                  <a:pt x="9727" y="13158"/>
                </a:cubicBezTo>
                <a:cubicBezTo>
                  <a:pt x="9208" y="13305"/>
                  <a:pt x="8771" y="13561"/>
                  <a:pt x="8347" y="13807"/>
                </a:cubicBezTo>
                <a:cubicBezTo>
                  <a:pt x="7801" y="14121"/>
                  <a:pt x="7227" y="14455"/>
                  <a:pt x="6475" y="14553"/>
                </a:cubicBezTo>
                <a:cubicBezTo>
                  <a:pt x="6421" y="14573"/>
                  <a:pt x="6421" y="14573"/>
                  <a:pt x="6421" y="14573"/>
                </a:cubicBezTo>
                <a:cubicBezTo>
                  <a:pt x="6161" y="14652"/>
                  <a:pt x="5560" y="14838"/>
                  <a:pt x="5314" y="14829"/>
                </a:cubicBezTo>
                <a:cubicBezTo>
                  <a:pt x="5177" y="14829"/>
                  <a:pt x="5014" y="14779"/>
                  <a:pt x="4836" y="14730"/>
                </a:cubicBezTo>
                <a:cubicBezTo>
                  <a:pt x="4672" y="14691"/>
                  <a:pt x="4522" y="14652"/>
                  <a:pt x="4358" y="14622"/>
                </a:cubicBezTo>
                <a:cubicBezTo>
                  <a:pt x="4139" y="14593"/>
                  <a:pt x="3921" y="14573"/>
                  <a:pt x="3675" y="14563"/>
                </a:cubicBezTo>
                <a:cubicBezTo>
                  <a:pt x="3497" y="14553"/>
                  <a:pt x="3333" y="14544"/>
                  <a:pt x="3196" y="14544"/>
                </a:cubicBezTo>
                <a:cubicBezTo>
                  <a:pt x="2937" y="14544"/>
                  <a:pt x="2937" y="14544"/>
                  <a:pt x="2937" y="14544"/>
                </a:cubicBezTo>
                <a:cubicBezTo>
                  <a:pt x="3183" y="14612"/>
                  <a:pt x="3183" y="14612"/>
                  <a:pt x="3183" y="14612"/>
                </a:cubicBezTo>
                <a:cubicBezTo>
                  <a:pt x="3265" y="14642"/>
                  <a:pt x="3374" y="14652"/>
                  <a:pt x="3511" y="14662"/>
                </a:cubicBezTo>
                <a:cubicBezTo>
                  <a:pt x="3442" y="14662"/>
                  <a:pt x="3374" y="14671"/>
                  <a:pt x="3306" y="14691"/>
                </a:cubicBezTo>
                <a:cubicBezTo>
                  <a:pt x="2992" y="14760"/>
                  <a:pt x="2992" y="14760"/>
                  <a:pt x="2992" y="14760"/>
                </a:cubicBezTo>
                <a:cubicBezTo>
                  <a:pt x="3319" y="14760"/>
                  <a:pt x="3319" y="14760"/>
                  <a:pt x="3319" y="14760"/>
                </a:cubicBezTo>
                <a:cubicBezTo>
                  <a:pt x="3415" y="14760"/>
                  <a:pt x="3511" y="14750"/>
                  <a:pt x="3593" y="14750"/>
                </a:cubicBezTo>
                <a:cubicBezTo>
                  <a:pt x="3866" y="14750"/>
                  <a:pt x="4112" y="14740"/>
                  <a:pt x="4344" y="14750"/>
                </a:cubicBezTo>
                <a:cubicBezTo>
                  <a:pt x="4645" y="14770"/>
                  <a:pt x="4877" y="14809"/>
                  <a:pt x="5082" y="14888"/>
                </a:cubicBezTo>
                <a:cubicBezTo>
                  <a:pt x="4358" y="14986"/>
                  <a:pt x="3497" y="15006"/>
                  <a:pt x="2650" y="15015"/>
                </a:cubicBezTo>
                <a:cubicBezTo>
                  <a:pt x="2035" y="15025"/>
                  <a:pt x="1448" y="15035"/>
                  <a:pt x="915" y="15084"/>
                </a:cubicBezTo>
                <a:cubicBezTo>
                  <a:pt x="464" y="15114"/>
                  <a:pt x="464" y="15114"/>
                  <a:pt x="464" y="15114"/>
                </a:cubicBezTo>
                <a:cubicBezTo>
                  <a:pt x="915" y="15153"/>
                  <a:pt x="915" y="15153"/>
                  <a:pt x="915" y="15153"/>
                </a:cubicBezTo>
                <a:cubicBezTo>
                  <a:pt x="1106" y="15163"/>
                  <a:pt x="1325" y="15163"/>
                  <a:pt x="1543" y="15153"/>
                </a:cubicBezTo>
                <a:cubicBezTo>
                  <a:pt x="1803" y="15143"/>
                  <a:pt x="2049" y="15133"/>
                  <a:pt x="2199" y="15163"/>
                </a:cubicBezTo>
                <a:cubicBezTo>
                  <a:pt x="2049" y="15212"/>
                  <a:pt x="1899" y="15261"/>
                  <a:pt x="1748" y="15300"/>
                </a:cubicBezTo>
                <a:cubicBezTo>
                  <a:pt x="1557" y="15359"/>
                  <a:pt x="1366" y="15418"/>
                  <a:pt x="1174" y="15487"/>
                </a:cubicBezTo>
                <a:cubicBezTo>
                  <a:pt x="860" y="15595"/>
                  <a:pt x="860" y="15595"/>
                  <a:pt x="860" y="15595"/>
                </a:cubicBezTo>
                <a:cubicBezTo>
                  <a:pt x="1215" y="15556"/>
                  <a:pt x="1215" y="15556"/>
                  <a:pt x="1215" y="15556"/>
                </a:cubicBezTo>
                <a:cubicBezTo>
                  <a:pt x="1502" y="15517"/>
                  <a:pt x="1748" y="15428"/>
                  <a:pt x="1994" y="15349"/>
                </a:cubicBezTo>
                <a:cubicBezTo>
                  <a:pt x="2363" y="15222"/>
                  <a:pt x="2718" y="15104"/>
                  <a:pt x="3196" y="15123"/>
                </a:cubicBezTo>
                <a:cubicBezTo>
                  <a:pt x="3224" y="15133"/>
                  <a:pt x="3251" y="15133"/>
                  <a:pt x="3278" y="15133"/>
                </a:cubicBezTo>
                <a:cubicBezTo>
                  <a:pt x="3278" y="15143"/>
                  <a:pt x="3292" y="15163"/>
                  <a:pt x="3333" y="15182"/>
                </a:cubicBezTo>
                <a:cubicBezTo>
                  <a:pt x="3347" y="15182"/>
                  <a:pt x="3347" y="15182"/>
                  <a:pt x="3347" y="15182"/>
                </a:cubicBezTo>
                <a:cubicBezTo>
                  <a:pt x="3360" y="15182"/>
                  <a:pt x="3360" y="15182"/>
                  <a:pt x="3360" y="15182"/>
                </a:cubicBezTo>
                <a:cubicBezTo>
                  <a:pt x="3429" y="15173"/>
                  <a:pt x="3483" y="15173"/>
                  <a:pt x="3552" y="15173"/>
                </a:cubicBezTo>
                <a:cubicBezTo>
                  <a:pt x="3770" y="15202"/>
                  <a:pt x="3770" y="15202"/>
                  <a:pt x="3770" y="15202"/>
                </a:cubicBezTo>
                <a:cubicBezTo>
                  <a:pt x="3675" y="15163"/>
                  <a:pt x="3675" y="15163"/>
                  <a:pt x="3675" y="15163"/>
                </a:cubicBezTo>
                <a:cubicBezTo>
                  <a:pt x="3716" y="15163"/>
                  <a:pt x="3757" y="15153"/>
                  <a:pt x="3798" y="15153"/>
                </a:cubicBezTo>
                <a:cubicBezTo>
                  <a:pt x="3866" y="15153"/>
                  <a:pt x="3934" y="15143"/>
                  <a:pt x="4003" y="15143"/>
                </a:cubicBezTo>
                <a:cubicBezTo>
                  <a:pt x="3948" y="15182"/>
                  <a:pt x="3893" y="15222"/>
                  <a:pt x="3839" y="15261"/>
                </a:cubicBezTo>
                <a:cubicBezTo>
                  <a:pt x="3784" y="15300"/>
                  <a:pt x="3743" y="15340"/>
                  <a:pt x="3688" y="15369"/>
                </a:cubicBezTo>
                <a:cubicBezTo>
                  <a:pt x="3620" y="15418"/>
                  <a:pt x="3620" y="15418"/>
                  <a:pt x="3620" y="15418"/>
                </a:cubicBezTo>
                <a:cubicBezTo>
                  <a:pt x="3552" y="15458"/>
                  <a:pt x="3483" y="15487"/>
                  <a:pt x="3401" y="15507"/>
                </a:cubicBezTo>
                <a:cubicBezTo>
                  <a:pt x="3292" y="15536"/>
                  <a:pt x="3169" y="15536"/>
                  <a:pt x="3033" y="15546"/>
                </a:cubicBezTo>
                <a:cubicBezTo>
                  <a:pt x="2869" y="15556"/>
                  <a:pt x="2705" y="15566"/>
                  <a:pt x="2541" y="15615"/>
                </a:cubicBezTo>
                <a:cubicBezTo>
                  <a:pt x="2349" y="15674"/>
                  <a:pt x="2349" y="15674"/>
                  <a:pt x="2349" y="15674"/>
                </a:cubicBezTo>
                <a:cubicBezTo>
                  <a:pt x="2554" y="15684"/>
                  <a:pt x="2554" y="15684"/>
                  <a:pt x="2554" y="15684"/>
                </a:cubicBezTo>
                <a:cubicBezTo>
                  <a:pt x="2691" y="15684"/>
                  <a:pt x="2841" y="15674"/>
                  <a:pt x="2978" y="15664"/>
                </a:cubicBezTo>
                <a:cubicBezTo>
                  <a:pt x="3005" y="15654"/>
                  <a:pt x="3019" y="15654"/>
                  <a:pt x="3033" y="15654"/>
                </a:cubicBezTo>
                <a:cubicBezTo>
                  <a:pt x="2910" y="15684"/>
                  <a:pt x="2800" y="15723"/>
                  <a:pt x="2787" y="15792"/>
                </a:cubicBezTo>
                <a:cubicBezTo>
                  <a:pt x="2773" y="15821"/>
                  <a:pt x="2773" y="15821"/>
                  <a:pt x="2773" y="15821"/>
                </a:cubicBezTo>
                <a:cubicBezTo>
                  <a:pt x="2650" y="15900"/>
                  <a:pt x="2650" y="15900"/>
                  <a:pt x="2650" y="15900"/>
                </a:cubicBezTo>
                <a:cubicBezTo>
                  <a:pt x="2759" y="15880"/>
                  <a:pt x="2759" y="15880"/>
                  <a:pt x="2759" y="15880"/>
                </a:cubicBezTo>
                <a:cubicBezTo>
                  <a:pt x="2746" y="15910"/>
                  <a:pt x="2746" y="15910"/>
                  <a:pt x="2746" y="15910"/>
                </a:cubicBezTo>
                <a:cubicBezTo>
                  <a:pt x="2800" y="15860"/>
                  <a:pt x="2800" y="15860"/>
                  <a:pt x="2800" y="15860"/>
                </a:cubicBezTo>
                <a:cubicBezTo>
                  <a:pt x="2869" y="15851"/>
                  <a:pt x="2869" y="15851"/>
                  <a:pt x="2869" y="15851"/>
                </a:cubicBezTo>
                <a:cubicBezTo>
                  <a:pt x="3196" y="15782"/>
                  <a:pt x="3429" y="15634"/>
                  <a:pt x="3688" y="15467"/>
                </a:cubicBezTo>
                <a:cubicBezTo>
                  <a:pt x="3702" y="15458"/>
                  <a:pt x="3729" y="15438"/>
                  <a:pt x="3757" y="15418"/>
                </a:cubicBezTo>
                <a:cubicBezTo>
                  <a:pt x="3880" y="15349"/>
                  <a:pt x="4016" y="15271"/>
                  <a:pt x="4153" y="15202"/>
                </a:cubicBezTo>
                <a:cubicBezTo>
                  <a:pt x="4276" y="15143"/>
                  <a:pt x="4399" y="15114"/>
                  <a:pt x="4522" y="15094"/>
                </a:cubicBezTo>
                <a:cubicBezTo>
                  <a:pt x="5300" y="14976"/>
                  <a:pt x="6107" y="14858"/>
                  <a:pt x="6803" y="14740"/>
                </a:cubicBezTo>
                <a:cubicBezTo>
                  <a:pt x="6257" y="15153"/>
                  <a:pt x="5437" y="15349"/>
                  <a:pt x="4645" y="15536"/>
                </a:cubicBezTo>
                <a:cubicBezTo>
                  <a:pt x="4508" y="15575"/>
                  <a:pt x="4358" y="15605"/>
                  <a:pt x="4221" y="15644"/>
                </a:cubicBezTo>
                <a:cubicBezTo>
                  <a:pt x="3921" y="15723"/>
                  <a:pt x="3921" y="15723"/>
                  <a:pt x="3921" y="15723"/>
                </a:cubicBezTo>
                <a:cubicBezTo>
                  <a:pt x="4235" y="15713"/>
                  <a:pt x="4235" y="15713"/>
                  <a:pt x="4235" y="15713"/>
                </a:cubicBezTo>
                <a:cubicBezTo>
                  <a:pt x="4371" y="15713"/>
                  <a:pt x="4535" y="15674"/>
                  <a:pt x="4713" y="15644"/>
                </a:cubicBezTo>
                <a:cubicBezTo>
                  <a:pt x="4781" y="15634"/>
                  <a:pt x="4863" y="15615"/>
                  <a:pt x="4932" y="15605"/>
                </a:cubicBezTo>
                <a:cubicBezTo>
                  <a:pt x="4863" y="15654"/>
                  <a:pt x="4781" y="15703"/>
                  <a:pt x="4699" y="15752"/>
                </a:cubicBezTo>
                <a:cubicBezTo>
                  <a:pt x="4631" y="15792"/>
                  <a:pt x="4563" y="15831"/>
                  <a:pt x="4508" y="15880"/>
                </a:cubicBezTo>
                <a:cubicBezTo>
                  <a:pt x="4412" y="15949"/>
                  <a:pt x="4412" y="15949"/>
                  <a:pt x="4412" y="15949"/>
                </a:cubicBezTo>
                <a:cubicBezTo>
                  <a:pt x="4535" y="15939"/>
                  <a:pt x="4535" y="15939"/>
                  <a:pt x="4535" y="15939"/>
                </a:cubicBezTo>
                <a:cubicBezTo>
                  <a:pt x="4604" y="15939"/>
                  <a:pt x="4658" y="15910"/>
                  <a:pt x="4699" y="15880"/>
                </a:cubicBezTo>
                <a:cubicBezTo>
                  <a:pt x="4672" y="15910"/>
                  <a:pt x="4658" y="15929"/>
                  <a:pt x="4645" y="15959"/>
                </a:cubicBezTo>
                <a:cubicBezTo>
                  <a:pt x="4604" y="16067"/>
                  <a:pt x="4604" y="16067"/>
                  <a:pt x="4604" y="16067"/>
                </a:cubicBezTo>
                <a:cubicBezTo>
                  <a:pt x="4727" y="15998"/>
                  <a:pt x="4727" y="15998"/>
                  <a:pt x="4727" y="15998"/>
                </a:cubicBezTo>
                <a:cubicBezTo>
                  <a:pt x="4822" y="15939"/>
                  <a:pt x="4891" y="15860"/>
                  <a:pt x="4959" y="15782"/>
                </a:cubicBezTo>
                <a:cubicBezTo>
                  <a:pt x="5027" y="15684"/>
                  <a:pt x="5109" y="15595"/>
                  <a:pt x="5205" y="15546"/>
                </a:cubicBezTo>
                <a:cubicBezTo>
                  <a:pt x="5423" y="15487"/>
                  <a:pt x="5656" y="15418"/>
                  <a:pt x="5888" y="15340"/>
                </a:cubicBezTo>
                <a:cubicBezTo>
                  <a:pt x="5984" y="15310"/>
                  <a:pt x="6079" y="15281"/>
                  <a:pt x="6161" y="15251"/>
                </a:cubicBezTo>
                <a:cubicBezTo>
                  <a:pt x="5984" y="15379"/>
                  <a:pt x="5765" y="15487"/>
                  <a:pt x="5546" y="15595"/>
                </a:cubicBezTo>
                <a:cubicBezTo>
                  <a:pt x="5423" y="15664"/>
                  <a:pt x="5287" y="15723"/>
                  <a:pt x="5164" y="15802"/>
                </a:cubicBezTo>
                <a:cubicBezTo>
                  <a:pt x="4959" y="15910"/>
                  <a:pt x="4959" y="15910"/>
                  <a:pt x="4959" y="15910"/>
                </a:cubicBezTo>
                <a:cubicBezTo>
                  <a:pt x="5205" y="15860"/>
                  <a:pt x="5205" y="15860"/>
                  <a:pt x="5205" y="15860"/>
                </a:cubicBezTo>
                <a:cubicBezTo>
                  <a:pt x="5396" y="15811"/>
                  <a:pt x="5574" y="15723"/>
                  <a:pt x="5724" y="15634"/>
                </a:cubicBezTo>
                <a:cubicBezTo>
                  <a:pt x="5806" y="15595"/>
                  <a:pt x="5874" y="15556"/>
                  <a:pt x="5929" y="15526"/>
                </a:cubicBezTo>
                <a:cubicBezTo>
                  <a:pt x="5861" y="15723"/>
                  <a:pt x="5738" y="15870"/>
                  <a:pt x="5574" y="15969"/>
                </a:cubicBezTo>
                <a:cubicBezTo>
                  <a:pt x="5628" y="16028"/>
                  <a:pt x="5628" y="16028"/>
                  <a:pt x="5628" y="16028"/>
                </a:cubicBezTo>
                <a:cubicBezTo>
                  <a:pt x="5888" y="15919"/>
                  <a:pt x="6038" y="15723"/>
                  <a:pt x="6079" y="15438"/>
                </a:cubicBezTo>
                <a:cubicBezTo>
                  <a:pt x="6680" y="14947"/>
                  <a:pt x="7650" y="14455"/>
                  <a:pt x="8443" y="14062"/>
                </a:cubicBezTo>
                <a:cubicBezTo>
                  <a:pt x="8484" y="14042"/>
                  <a:pt x="8484" y="14042"/>
                  <a:pt x="8484" y="14042"/>
                </a:cubicBezTo>
                <a:cubicBezTo>
                  <a:pt x="8648" y="13964"/>
                  <a:pt x="8812" y="13895"/>
                  <a:pt x="8976" y="13826"/>
                </a:cubicBezTo>
                <a:cubicBezTo>
                  <a:pt x="9112" y="13767"/>
                  <a:pt x="9249" y="13708"/>
                  <a:pt x="9385" y="13649"/>
                </a:cubicBezTo>
                <a:cubicBezTo>
                  <a:pt x="9413" y="13630"/>
                  <a:pt x="9440" y="13620"/>
                  <a:pt x="9481" y="13600"/>
                </a:cubicBezTo>
                <a:cubicBezTo>
                  <a:pt x="9713" y="13482"/>
                  <a:pt x="9973" y="13345"/>
                  <a:pt x="10287" y="13364"/>
                </a:cubicBezTo>
                <a:cubicBezTo>
                  <a:pt x="10396" y="13364"/>
                  <a:pt x="10506" y="13394"/>
                  <a:pt x="10615" y="13433"/>
                </a:cubicBezTo>
                <a:cubicBezTo>
                  <a:pt x="10588" y="13885"/>
                  <a:pt x="10629" y="14327"/>
                  <a:pt x="10670" y="14760"/>
                </a:cubicBezTo>
                <a:cubicBezTo>
                  <a:pt x="10697" y="15015"/>
                  <a:pt x="10711" y="15271"/>
                  <a:pt x="10724" y="15526"/>
                </a:cubicBezTo>
                <a:cubicBezTo>
                  <a:pt x="10724" y="15585"/>
                  <a:pt x="10711" y="15654"/>
                  <a:pt x="10697" y="15723"/>
                </a:cubicBezTo>
                <a:cubicBezTo>
                  <a:pt x="10683" y="15802"/>
                  <a:pt x="10656" y="15890"/>
                  <a:pt x="10656" y="15969"/>
                </a:cubicBezTo>
                <a:cubicBezTo>
                  <a:pt x="10656" y="16028"/>
                  <a:pt x="10670" y="16106"/>
                  <a:pt x="10697" y="16195"/>
                </a:cubicBezTo>
                <a:cubicBezTo>
                  <a:pt x="10711" y="16332"/>
                  <a:pt x="10752" y="16480"/>
                  <a:pt x="10724" y="16607"/>
                </a:cubicBezTo>
                <a:cubicBezTo>
                  <a:pt x="10711" y="16814"/>
                  <a:pt x="10711" y="16814"/>
                  <a:pt x="10711" y="16814"/>
                </a:cubicBezTo>
                <a:cubicBezTo>
                  <a:pt x="10615" y="17561"/>
                  <a:pt x="10533" y="18337"/>
                  <a:pt x="10492" y="19064"/>
                </a:cubicBezTo>
                <a:cubicBezTo>
                  <a:pt x="10492" y="19153"/>
                  <a:pt x="10492" y="19251"/>
                  <a:pt x="10506" y="19329"/>
                </a:cubicBezTo>
                <a:cubicBezTo>
                  <a:pt x="10506" y="19516"/>
                  <a:pt x="10506" y="19683"/>
                  <a:pt x="10465" y="19850"/>
                </a:cubicBezTo>
                <a:cubicBezTo>
                  <a:pt x="10451" y="19831"/>
                  <a:pt x="10451" y="19831"/>
                  <a:pt x="10451" y="19831"/>
                </a:cubicBezTo>
                <a:cubicBezTo>
                  <a:pt x="10424" y="19831"/>
                  <a:pt x="10424" y="19831"/>
                  <a:pt x="10424" y="19831"/>
                </a:cubicBezTo>
                <a:cubicBezTo>
                  <a:pt x="10396" y="19831"/>
                  <a:pt x="10383" y="19850"/>
                  <a:pt x="10369" y="19860"/>
                </a:cubicBezTo>
                <a:cubicBezTo>
                  <a:pt x="10355" y="19870"/>
                  <a:pt x="10355" y="19870"/>
                  <a:pt x="10355" y="19870"/>
                </a:cubicBezTo>
                <a:cubicBezTo>
                  <a:pt x="10355" y="19880"/>
                  <a:pt x="10355" y="19880"/>
                  <a:pt x="10355" y="19880"/>
                </a:cubicBezTo>
                <a:cubicBezTo>
                  <a:pt x="10369" y="19968"/>
                  <a:pt x="10328" y="20027"/>
                  <a:pt x="10287" y="20086"/>
                </a:cubicBezTo>
                <a:cubicBezTo>
                  <a:pt x="10246" y="20135"/>
                  <a:pt x="10205" y="20184"/>
                  <a:pt x="10205" y="20273"/>
                </a:cubicBezTo>
                <a:cubicBezTo>
                  <a:pt x="10164" y="20263"/>
                  <a:pt x="10137" y="20273"/>
                  <a:pt x="10096" y="20273"/>
                </a:cubicBezTo>
                <a:cubicBezTo>
                  <a:pt x="10082" y="20273"/>
                  <a:pt x="10082" y="20273"/>
                  <a:pt x="10082" y="20273"/>
                </a:cubicBezTo>
                <a:cubicBezTo>
                  <a:pt x="10082" y="20253"/>
                  <a:pt x="10069" y="20234"/>
                  <a:pt x="10055" y="20214"/>
                </a:cubicBezTo>
                <a:cubicBezTo>
                  <a:pt x="10028" y="20194"/>
                  <a:pt x="9973" y="20175"/>
                  <a:pt x="9905" y="20175"/>
                </a:cubicBezTo>
                <a:cubicBezTo>
                  <a:pt x="9782" y="20184"/>
                  <a:pt x="9782" y="20184"/>
                  <a:pt x="9782" y="20184"/>
                </a:cubicBezTo>
                <a:cubicBezTo>
                  <a:pt x="9850" y="20234"/>
                  <a:pt x="9850" y="20234"/>
                  <a:pt x="9850" y="20234"/>
                </a:cubicBezTo>
                <a:cubicBezTo>
                  <a:pt x="9864" y="20263"/>
                  <a:pt x="9891" y="20273"/>
                  <a:pt x="9905" y="20283"/>
                </a:cubicBezTo>
                <a:cubicBezTo>
                  <a:pt x="9932" y="20292"/>
                  <a:pt x="9932" y="20292"/>
                  <a:pt x="9959" y="20342"/>
                </a:cubicBezTo>
                <a:cubicBezTo>
                  <a:pt x="9864" y="20420"/>
                  <a:pt x="9864" y="20509"/>
                  <a:pt x="9932" y="20597"/>
                </a:cubicBezTo>
                <a:cubicBezTo>
                  <a:pt x="9891" y="20617"/>
                  <a:pt x="9877" y="20636"/>
                  <a:pt x="9850" y="20646"/>
                </a:cubicBezTo>
                <a:cubicBezTo>
                  <a:pt x="9850" y="20627"/>
                  <a:pt x="9850" y="20597"/>
                  <a:pt x="9823" y="20577"/>
                </a:cubicBezTo>
                <a:cubicBezTo>
                  <a:pt x="9795" y="20548"/>
                  <a:pt x="9795" y="20548"/>
                  <a:pt x="9795" y="20548"/>
                </a:cubicBezTo>
                <a:cubicBezTo>
                  <a:pt x="9754" y="20577"/>
                  <a:pt x="9754" y="20577"/>
                  <a:pt x="9754" y="20577"/>
                </a:cubicBezTo>
                <a:cubicBezTo>
                  <a:pt x="9741" y="20577"/>
                  <a:pt x="9727" y="20587"/>
                  <a:pt x="9727" y="20587"/>
                </a:cubicBezTo>
                <a:cubicBezTo>
                  <a:pt x="9727" y="20577"/>
                  <a:pt x="9727" y="20558"/>
                  <a:pt x="9741" y="20519"/>
                </a:cubicBezTo>
                <a:cubicBezTo>
                  <a:pt x="9782" y="20460"/>
                  <a:pt x="9782" y="20460"/>
                  <a:pt x="9782" y="20460"/>
                </a:cubicBezTo>
                <a:cubicBezTo>
                  <a:pt x="9700" y="20469"/>
                  <a:pt x="9700" y="20469"/>
                  <a:pt x="9700" y="20469"/>
                </a:cubicBezTo>
                <a:cubicBezTo>
                  <a:pt x="9590" y="20479"/>
                  <a:pt x="9563" y="20548"/>
                  <a:pt x="9549" y="20597"/>
                </a:cubicBezTo>
                <a:cubicBezTo>
                  <a:pt x="9549" y="20597"/>
                  <a:pt x="9549" y="20597"/>
                  <a:pt x="9549" y="20597"/>
                </a:cubicBezTo>
                <a:cubicBezTo>
                  <a:pt x="9549" y="20587"/>
                  <a:pt x="9536" y="20587"/>
                  <a:pt x="9522" y="20577"/>
                </a:cubicBezTo>
                <a:cubicBezTo>
                  <a:pt x="9481" y="20558"/>
                  <a:pt x="9481" y="20548"/>
                  <a:pt x="9495" y="20528"/>
                </a:cubicBezTo>
                <a:cubicBezTo>
                  <a:pt x="9672" y="20361"/>
                  <a:pt x="9672" y="20361"/>
                  <a:pt x="9672" y="20361"/>
                </a:cubicBezTo>
                <a:cubicBezTo>
                  <a:pt x="9440" y="20479"/>
                  <a:pt x="9440" y="20479"/>
                  <a:pt x="9440" y="20479"/>
                </a:cubicBezTo>
                <a:cubicBezTo>
                  <a:pt x="9413" y="20489"/>
                  <a:pt x="9372" y="20489"/>
                  <a:pt x="9331" y="20479"/>
                </a:cubicBezTo>
                <a:cubicBezTo>
                  <a:pt x="9303" y="20479"/>
                  <a:pt x="9276" y="20479"/>
                  <a:pt x="9262" y="20479"/>
                </a:cubicBezTo>
                <a:cubicBezTo>
                  <a:pt x="9181" y="20479"/>
                  <a:pt x="9140" y="20509"/>
                  <a:pt x="9126" y="20558"/>
                </a:cubicBezTo>
                <a:cubicBezTo>
                  <a:pt x="9099" y="20636"/>
                  <a:pt x="9099" y="20636"/>
                  <a:pt x="9099" y="20636"/>
                </a:cubicBezTo>
                <a:cubicBezTo>
                  <a:pt x="9194" y="20597"/>
                  <a:pt x="9194" y="20597"/>
                  <a:pt x="9194" y="20597"/>
                </a:cubicBezTo>
                <a:cubicBezTo>
                  <a:pt x="9249" y="20577"/>
                  <a:pt x="9317" y="20577"/>
                  <a:pt x="9358" y="20597"/>
                </a:cubicBezTo>
                <a:cubicBezTo>
                  <a:pt x="9303" y="20607"/>
                  <a:pt x="9276" y="20656"/>
                  <a:pt x="9235" y="20695"/>
                </a:cubicBezTo>
                <a:cubicBezTo>
                  <a:pt x="9208" y="20735"/>
                  <a:pt x="9167" y="20784"/>
                  <a:pt x="9140" y="20784"/>
                </a:cubicBezTo>
                <a:cubicBezTo>
                  <a:pt x="9126" y="20784"/>
                  <a:pt x="9112" y="20784"/>
                  <a:pt x="9099" y="20774"/>
                </a:cubicBezTo>
                <a:cubicBezTo>
                  <a:pt x="9017" y="20725"/>
                  <a:pt x="9017" y="20725"/>
                  <a:pt x="9017" y="20725"/>
                </a:cubicBezTo>
                <a:cubicBezTo>
                  <a:pt x="9058" y="20695"/>
                  <a:pt x="9099" y="20676"/>
                  <a:pt x="9085" y="20636"/>
                </a:cubicBezTo>
                <a:cubicBezTo>
                  <a:pt x="9085" y="20627"/>
                  <a:pt x="9071" y="20607"/>
                  <a:pt x="9030" y="20597"/>
                </a:cubicBezTo>
                <a:cubicBezTo>
                  <a:pt x="9003" y="20587"/>
                  <a:pt x="9003" y="20587"/>
                  <a:pt x="9003" y="20587"/>
                </a:cubicBezTo>
                <a:cubicBezTo>
                  <a:pt x="8976" y="20607"/>
                  <a:pt x="8976" y="20607"/>
                  <a:pt x="8976" y="20607"/>
                </a:cubicBezTo>
                <a:cubicBezTo>
                  <a:pt x="8962" y="20597"/>
                  <a:pt x="8948" y="20577"/>
                  <a:pt x="8921" y="20577"/>
                </a:cubicBezTo>
                <a:cubicBezTo>
                  <a:pt x="8866" y="20568"/>
                  <a:pt x="8866" y="20568"/>
                  <a:pt x="8866" y="20568"/>
                </a:cubicBezTo>
                <a:cubicBezTo>
                  <a:pt x="8853" y="20597"/>
                  <a:pt x="8853" y="20597"/>
                  <a:pt x="8853" y="20597"/>
                </a:cubicBezTo>
                <a:cubicBezTo>
                  <a:pt x="8853" y="20607"/>
                  <a:pt x="8853" y="20617"/>
                  <a:pt x="8839" y="20627"/>
                </a:cubicBezTo>
                <a:cubicBezTo>
                  <a:pt x="8839" y="20627"/>
                  <a:pt x="8825" y="20627"/>
                  <a:pt x="8825" y="20617"/>
                </a:cubicBezTo>
                <a:cubicBezTo>
                  <a:pt x="8798" y="20607"/>
                  <a:pt x="8798" y="20607"/>
                  <a:pt x="8798" y="20607"/>
                </a:cubicBezTo>
                <a:cubicBezTo>
                  <a:pt x="8771" y="20617"/>
                  <a:pt x="8771" y="20617"/>
                  <a:pt x="8771" y="20617"/>
                </a:cubicBezTo>
                <a:cubicBezTo>
                  <a:pt x="8730" y="20646"/>
                  <a:pt x="8689" y="20666"/>
                  <a:pt x="8675" y="20695"/>
                </a:cubicBezTo>
                <a:cubicBezTo>
                  <a:pt x="8661" y="20705"/>
                  <a:pt x="8634" y="20725"/>
                  <a:pt x="8634" y="20725"/>
                </a:cubicBezTo>
                <a:cubicBezTo>
                  <a:pt x="8620" y="20725"/>
                  <a:pt x="8620" y="20725"/>
                  <a:pt x="8607" y="20715"/>
                </a:cubicBezTo>
                <a:cubicBezTo>
                  <a:pt x="8593" y="20715"/>
                  <a:pt x="8566" y="20705"/>
                  <a:pt x="8538" y="20705"/>
                </a:cubicBezTo>
                <a:cubicBezTo>
                  <a:pt x="8443" y="20705"/>
                  <a:pt x="8333" y="20774"/>
                  <a:pt x="8265" y="20813"/>
                </a:cubicBezTo>
                <a:cubicBezTo>
                  <a:pt x="8265" y="20813"/>
                  <a:pt x="8265" y="20813"/>
                  <a:pt x="8265" y="20813"/>
                </a:cubicBezTo>
                <a:cubicBezTo>
                  <a:pt x="8211" y="20813"/>
                  <a:pt x="8211" y="20813"/>
                  <a:pt x="8211" y="20813"/>
                </a:cubicBezTo>
                <a:cubicBezTo>
                  <a:pt x="8197" y="20813"/>
                  <a:pt x="8197" y="20813"/>
                  <a:pt x="8197" y="20813"/>
                </a:cubicBezTo>
                <a:cubicBezTo>
                  <a:pt x="8170" y="20804"/>
                  <a:pt x="8142" y="20794"/>
                  <a:pt x="8088" y="20794"/>
                </a:cubicBezTo>
                <a:cubicBezTo>
                  <a:pt x="7992" y="20813"/>
                  <a:pt x="7924" y="20862"/>
                  <a:pt x="7855" y="20902"/>
                </a:cubicBezTo>
                <a:cubicBezTo>
                  <a:pt x="7814" y="20931"/>
                  <a:pt x="7773" y="20951"/>
                  <a:pt x="7732" y="20971"/>
                </a:cubicBezTo>
                <a:cubicBezTo>
                  <a:pt x="7678" y="20971"/>
                  <a:pt x="7623" y="20961"/>
                  <a:pt x="7568" y="20951"/>
                </a:cubicBezTo>
                <a:cubicBezTo>
                  <a:pt x="7473" y="20931"/>
                  <a:pt x="7377" y="20921"/>
                  <a:pt x="7295" y="20921"/>
                </a:cubicBezTo>
                <a:cubicBezTo>
                  <a:pt x="7172" y="20921"/>
                  <a:pt x="7090" y="20951"/>
                  <a:pt x="7022" y="21020"/>
                </a:cubicBezTo>
                <a:cubicBezTo>
                  <a:pt x="6967" y="21079"/>
                  <a:pt x="6967" y="21079"/>
                  <a:pt x="6967" y="21079"/>
                </a:cubicBezTo>
                <a:cubicBezTo>
                  <a:pt x="7077" y="21079"/>
                  <a:pt x="7077" y="21079"/>
                  <a:pt x="7077" y="21079"/>
                </a:cubicBezTo>
                <a:cubicBezTo>
                  <a:pt x="7240" y="21069"/>
                  <a:pt x="7377" y="21069"/>
                  <a:pt x="7514" y="21069"/>
                </a:cubicBezTo>
                <a:cubicBezTo>
                  <a:pt x="7568" y="21069"/>
                  <a:pt x="7623" y="21069"/>
                  <a:pt x="7678" y="21069"/>
                </a:cubicBezTo>
                <a:cubicBezTo>
                  <a:pt x="7691" y="21069"/>
                  <a:pt x="7691" y="21069"/>
                  <a:pt x="7691" y="21069"/>
                </a:cubicBezTo>
                <a:cubicBezTo>
                  <a:pt x="7801" y="21059"/>
                  <a:pt x="7910" y="21059"/>
                  <a:pt x="8019" y="21049"/>
                </a:cubicBezTo>
                <a:cubicBezTo>
                  <a:pt x="8006" y="21069"/>
                  <a:pt x="8006" y="21079"/>
                  <a:pt x="8019" y="21098"/>
                </a:cubicBezTo>
                <a:cubicBezTo>
                  <a:pt x="8019" y="21108"/>
                  <a:pt x="8033" y="21128"/>
                  <a:pt x="8074" y="21138"/>
                </a:cubicBezTo>
                <a:cubicBezTo>
                  <a:pt x="8101" y="21138"/>
                  <a:pt x="8101" y="21138"/>
                  <a:pt x="8101" y="21138"/>
                </a:cubicBezTo>
                <a:cubicBezTo>
                  <a:pt x="8115" y="21128"/>
                  <a:pt x="8115" y="21128"/>
                  <a:pt x="8115" y="21128"/>
                </a:cubicBezTo>
                <a:cubicBezTo>
                  <a:pt x="8129" y="21128"/>
                  <a:pt x="8129" y="21128"/>
                  <a:pt x="8142" y="21128"/>
                </a:cubicBezTo>
                <a:cubicBezTo>
                  <a:pt x="8156" y="21118"/>
                  <a:pt x="8183" y="21118"/>
                  <a:pt x="8197" y="21108"/>
                </a:cubicBezTo>
                <a:cubicBezTo>
                  <a:pt x="8224" y="21157"/>
                  <a:pt x="8224" y="21216"/>
                  <a:pt x="8224" y="21256"/>
                </a:cubicBezTo>
                <a:cubicBezTo>
                  <a:pt x="8238" y="21354"/>
                  <a:pt x="8238" y="21354"/>
                  <a:pt x="8238" y="21354"/>
                </a:cubicBezTo>
                <a:cubicBezTo>
                  <a:pt x="8320" y="21275"/>
                  <a:pt x="8320" y="21275"/>
                  <a:pt x="8320" y="21275"/>
                </a:cubicBezTo>
                <a:cubicBezTo>
                  <a:pt x="8347" y="21236"/>
                  <a:pt x="8361" y="21197"/>
                  <a:pt x="8361" y="21147"/>
                </a:cubicBezTo>
                <a:cubicBezTo>
                  <a:pt x="8361" y="21118"/>
                  <a:pt x="8374" y="21079"/>
                  <a:pt x="8388" y="21059"/>
                </a:cubicBezTo>
                <a:cubicBezTo>
                  <a:pt x="8388" y="21069"/>
                  <a:pt x="8388" y="21079"/>
                  <a:pt x="8388" y="21088"/>
                </a:cubicBezTo>
                <a:cubicBezTo>
                  <a:pt x="8374" y="21118"/>
                  <a:pt x="8361" y="21147"/>
                  <a:pt x="8402" y="21177"/>
                </a:cubicBezTo>
                <a:cubicBezTo>
                  <a:pt x="8456" y="21236"/>
                  <a:pt x="8456" y="21236"/>
                  <a:pt x="8456" y="21236"/>
                </a:cubicBezTo>
                <a:cubicBezTo>
                  <a:pt x="8484" y="21157"/>
                  <a:pt x="8484" y="21157"/>
                  <a:pt x="8484" y="21157"/>
                </a:cubicBezTo>
                <a:cubicBezTo>
                  <a:pt x="8484" y="21157"/>
                  <a:pt x="8484" y="21157"/>
                  <a:pt x="8484" y="21157"/>
                </a:cubicBezTo>
                <a:cubicBezTo>
                  <a:pt x="8497" y="21157"/>
                  <a:pt x="8525" y="21167"/>
                  <a:pt x="8538" y="21167"/>
                </a:cubicBezTo>
                <a:cubicBezTo>
                  <a:pt x="8525" y="21216"/>
                  <a:pt x="8511" y="21285"/>
                  <a:pt x="8538" y="21315"/>
                </a:cubicBezTo>
                <a:cubicBezTo>
                  <a:pt x="8552" y="21334"/>
                  <a:pt x="8552" y="21334"/>
                  <a:pt x="8552" y="21334"/>
                </a:cubicBezTo>
                <a:cubicBezTo>
                  <a:pt x="8579" y="21334"/>
                  <a:pt x="8579" y="21334"/>
                  <a:pt x="8579" y="21334"/>
                </a:cubicBezTo>
                <a:cubicBezTo>
                  <a:pt x="8620" y="21334"/>
                  <a:pt x="8634" y="21315"/>
                  <a:pt x="8634" y="21305"/>
                </a:cubicBezTo>
                <a:cubicBezTo>
                  <a:pt x="8648" y="21295"/>
                  <a:pt x="8648" y="21295"/>
                  <a:pt x="8648" y="21295"/>
                </a:cubicBezTo>
                <a:cubicBezTo>
                  <a:pt x="8648" y="21285"/>
                  <a:pt x="8648" y="21285"/>
                  <a:pt x="8648" y="21285"/>
                </a:cubicBezTo>
                <a:cubicBezTo>
                  <a:pt x="8648" y="21275"/>
                  <a:pt x="8648" y="21246"/>
                  <a:pt x="8648" y="21226"/>
                </a:cubicBezTo>
                <a:cubicBezTo>
                  <a:pt x="8661" y="21236"/>
                  <a:pt x="8661" y="21236"/>
                  <a:pt x="8661" y="21246"/>
                </a:cubicBezTo>
                <a:cubicBezTo>
                  <a:pt x="8702" y="21265"/>
                  <a:pt x="8730" y="21285"/>
                  <a:pt x="8771" y="21285"/>
                </a:cubicBezTo>
                <a:cubicBezTo>
                  <a:pt x="8798" y="21285"/>
                  <a:pt x="8825" y="21275"/>
                  <a:pt x="8853" y="21246"/>
                </a:cubicBezTo>
                <a:cubicBezTo>
                  <a:pt x="8880" y="21206"/>
                  <a:pt x="8880" y="21206"/>
                  <a:pt x="8880" y="21206"/>
                </a:cubicBezTo>
                <a:cubicBezTo>
                  <a:pt x="8825" y="21197"/>
                  <a:pt x="8825" y="21197"/>
                  <a:pt x="8825" y="21197"/>
                </a:cubicBezTo>
                <a:cubicBezTo>
                  <a:pt x="8825" y="21187"/>
                  <a:pt x="8812" y="21187"/>
                  <a:pt x="8798" y="21187"/>
                </a:cubicBezTo>
                <a:cubicBezTo>
                  <a:pt x="8812" y="21177"/>
                  <a:pt x="8825" y="21167"/>
                  <a:pt x="8853" y="21147"/>
                </a:cubicBezTo>
                <a:cubicBezTo>
                  <a:pt x="8866" y="21128"/>
                  <a:pt x="8907" y="21098"/>
                  <a:pt x="8935" y="21079"/>
                </a:cubicBezTo>
                <a:cubicBezTo>
                  <a:pt x="8935" y="21098"/>
                  <a:pt x="8948" y="21118"/>
                  <a:pt x="8962" y="21138"/>
                </a:cubicBezTo>
                <a:cubicBezTo>
                  <a:pt x="8976" y="21157"/>
                  <a:pt x="8989" y="21177"/>
                  <a:pt x="9003" y="21206"/>
                </a:cubicBezTo>
                <a:cubicBezTo>
                  <a:pt x="9003" y="21216"/>
                  <a:pt x="8976" y="21216"/>
                  <a:pt x="8976" y="21216"/>
                </a:cubicBezTo>
                <a:cubicBezTo>
                  <a:pt x="8935" y="21226"/>
                  <a:pt x="8866" y="21246"/>
                  <a:pt x="8866" y="21305"/>
                </a:cubicBezTo>
                <a:cubicBezTo>
                  <a:pt x="8880" y="21344"/>
                  <a:pt x="8880" y="21344"/>
                  <a:pt x="8880" y="21344"/>
                </a:cubicBezTo>
                <a:cubicBezTo>
                  <a:pt x="8935" y="21334"/>
                  <a:pt x="8935" y="21334"/>
                  <a:pt x="8935" y="21334"/>
                </a:cubicBezTo>
                <a:cubicBezTo>
                  <a:pt x="8935" y="21334"/>
                  <a:pt x="8948" y="21334"/>
                  <a:pt x="8962" y="21334"/>
                </a:cubicBezTo>
                <a:cubicBezTo>
                  <a:pt x="8948" y="21354"/>
                  <a:pt x="8948" y="21354"/>
                  <a:pt x="8948" y="21354"/>
                </a:cubicBezTo>
                <a:cubicBezTo>
                  <a:pt x="9030" y="21354"/>
                  <a:pt x="9030" y="21354"/>
                  <a:pt x="9030" y="21354"/>
                </a:cubicBezTo>
                <a:cubicBezTo>
                  <a:pt x="9085" y="21354"/>
                  <a:pt x="9112" y="21334"/>
                  <a:pt x="9126" y="21305"/>
                </a:cubicBezTo>
                <a:cubicBezTo>
                  <a:pt x="9126" y="21315"/>
                  <a:pt x="9140" y="21315"/>
                  <a:pt x="9140" y="21315"/>
                </a:cubicBezTo>
                <a:cubicBezTo>
                  <a:pt x="9194" y="21324"/>
                  <a:pt x="9194" y="21324"/>
                  <a:pt x="9194" y="21324"/>
                </a:cubicBezTo>
                <a:cubicBezTo>
                  <a:pt x="9208" y="21295"/>
                  <a:pt x="9208" y="21295"/>
                  <a:pt x="9208" y="21295"/>
                </a:cubicBezTo>
                <a:cubicBezTo>
                  <a:pt x="9222" y="21265"/>
                  <a:pt x="9235" y="21246"/>
                  <a:pt x="9249" y="21226"/>
                </a:cubicBezTo>
                <a:cubicBezTo>
                  <a:pt x="9276" y="21197"/>
                  <a:pt x="9303" y="21177"/>
                  <a:pt x="9303" y="21147"/>
                </a:cubicBezTo>
                <a:cubicBezTo>
                  <a:pt x="9303" y="21256"/>
                  <a:pt x="9249" y="21403"/>
                  <a:pt x="9126" y="21511"/>
                </a:cubicBezTo>
                <a:cubicBezTo>
                  <a:pt x="9017" y="21600"/>
                  <a:pt x="9017" y="21600"/>
                  <a:pt x="9017" y="21600"/>
                </a:cubicBezTo>
                <a:cubicBezTo>
                  <a:pt x="9181" y="21560"/>
                  <a:pt x="9181" y="21560"/>
                  <a:pt x="9181" y="21560"/>
                </a:cubicBezTo>
                <a:cubicBezTo>
                  <a:pt x="9276" y="21541"/>
                  <a:pt x="9317" y="21491"/>
                  <a:pt x="9358" y="21452"/>
                </a:cubicBezTo>
                <a:cubicBezTo>
                  <a:pt x="9385" y="21423"/>
                  <a:pt x="9413" y="21403"/>
                  <a:pt x="9440" y="21383"/>
                </a:cubicBezTo>
                <a:cubicBezTo>
                  <a:pt x="9454" y="21393"/>
                  <a:pt x="9481" y="21403"/>
                  <a:pt x="9495" y="21403"/>
                </a:cubicBezTo>
                <a:cubicBezTo>
                  <a:pt x="9467" y="21432"/>
                  <a:pt x="9467" y="21432"/>
                  <a:pt x="9467" y="21432"/>
                </a:cubicBezTo>
                <a:cubicBezTo>
                  <a:pt x="9522" y="21423"/>
                  <a:pt x="9522" y="21423"/>
                  <a:pt x="9522" y="21423"/>
                </a:cubicBezTo>
                <a:cubicBezTo>
                  <a:pt x="9522" y="21482"/>
                  <a:pt x="9522" y="21482"/>
                  <a:pt x="9522" y="21482"/>
                </a:cubicBezTo>
                <a:cubicBezTo>
                  <a:pt x="9563" y="21413"/>
                  <a:pt x="9563" y="21413"/>
                  <a:pt x="9563" y="21413"/>
                </a:cubicBezTo>
                <a:cubicBezTo>
                  <a:pt x="9604" y="21403"/>
                  <a:pt x="9604" y="21403"/>
                  <a:pt x="9604" y="21403"/>
                </a:cubicBezTo>
                <a:cubicBezTo>
                  <a:pt x="9700" y="21383"/>
                  <a:pt x="9768" y="21344"/>
                  <a:pt x="9850" y="21295"/>
                </a:cubicBezTo>
                <a:cubicBezTo>
                  <a:pt x="9905" y="21256"/>
                  <a:pt x="9973" y="21216"/>
                  <a:pt x="10041" y="21206"/>
                </a:cubicBezTo>
                <a:cubicBezTo>
                  <a:pt x="10000" y="21226"/>
                  <a:pt x="9973" y="21256"/>
                  <a:pt x="10000" y="21315"/>
                </a:cubicBezTo>
                <a:cubicBezTo>
                  <a:pt x="10000" y="21324"/>
                  <a:pt x="10000" y="21324"/>
                  <a:pt x="10000" y="21324"/>
                </a:cubicBezTo>
                <a:cubicBezTo>
                  <a:pt x="10014" y="21334"/>
                  <a:pt x="10014" y="21334"/>
                  <a:pt x="10014" y="21334"/>
                </a:cubicBezTo>
                <a:cubicBezTo>
                  <a:pt x="10028" y="21344"/>
                  <a:pt x="10041" y="21354"/>
                  <a:pt x="10069" y="21354"/>
                </a:cubicBezTo>
                <a:cubicBezTo>
                  <a:pt x="10123" y="21354"/>
                  <a:pt x="10137" y="21305"/>
                  <a:pt x="10164" y="21265"/>
                </a:cubicBezTo>
                <a:cubicBezTo>
                  <a:pt x="10164" y="21256"/>
                  <a:pt x="10164" y="21246"/>
                  <a:pt x="10164" y="21246"/>
                </a:cubicBezTo>
                <a:cubicBezTo>
                  <a:pt x="10164" y="21256"/>
                  <a:pt x="10178" y="21256"/>
                  <a:pt x="10178" y="21265"/>
                </a:cubicBezTo>
                <a:cubicBezTo>
                  <a:pt x="10192" y="21295"/>
                  <a:pt x="10205" y="21344"/>
                  <a:pt x="10260" y="21354"/>
                </a:cubicBezTo>
                <a:cubicBezTo>
                  <a:pt x="10274" y="21364"/>
                  <a:pt x="10287" y="21364"/>
                  <a:pt x="10314" y="21364"/>
                </a:cubicBezTo>
                <a:cubicBezTo>
                  <a:pt x="10328" y="21423"/>
                  <a:pt x="10328" y="21423"/>
                  <a:pt x="10328" y="21423"/>
                </a:cubicBezTo>
                <a:cubicBezTo>
                  <a:pt x="10342" y="21364"/>
                  <a:pt x="10342" y="21364"/>
                  <a:pt x="10342" y="21364"/>
                </a:cubicBezTo>
                <a:cubicBezTo>
                  <a:pt x="10410" y="21354"/>
                  <a:pt x="10506" y="21324"/>
                  <a:pt x="10519" y="21275"/>
                </a:cubicBezTo>
                <a:cubicBezTo>
                  <a:pt x="10519" y="21265"/>
                  <a:pt x="10519" y="21265"/>
                  <a:pt x="10519" y="21265"/>
                </a:cubicBezTo>
                <a:cubicBezTo>
                  <a:pt x="10601" y="21265"/>
                  <a:pt x="10601" y="21265"/>
                  <a:pt x="10601" y="21265"/>
                </a:cubicBezTo>
                <a:cubicBezTo>
                  <a:pt x="10601" y="21246"/>
                  <a:pt x="10601" y="21246"/>
                  <a:pt x="10601" y="21246"/>
                </a:cubicBezTo>
                <a:cubicBezTo>
                  <a:pt x="10601" y="21236"/>
                  <a:pt x="10615" y="21226"/>
                  <a:pt x="10615" y="21216"/>
                </a:cubicBezTo>
                <a:cubicBezTo>
                  <a:pt x="10629" y="21236"/>
                  <a:pt x="10642" y="21246"/>
                  <a:pt x="10656" y="21265"/>
                </a:cubicBezTo>
                <a:cubicBezTo>
                  <a:pt x="10670" y="21285"/>
                  <a:pt x="10683" y="21315"/>
                  <a:pt x="10697" y="21344"/>
                </a:cubicBezTo>
                <a:cubicBezTo>
                  <a:pt x="10697" y="21373"/>
                  <a:pt x="10697" y="21373"/>
                  <a:pt x="10697" y="21373"/>
                </a:cubicBezTo>
                <a:cubicBezTo>
                  <a:pt x="10738" y="21373"/>
                  <a:pt x="10738" y="21373"/>
                  <a:pt x="10738" y="21373"/>
                </a:cubicBezTo>
                <a:cubicBezTo>
                  <a:pt x="10752" y="21373"/>
                  <a:pt x="10779" y="21373"/>
                  <a:pt x="10793" y="21373"/>
                </a:cubicBezTo>
                <a:cubicBezTo>
                  <a:pt x="10820" y="21373"/>
                  <a:pt x="10875" y="21364"/>
                  <a:pt x="10916" y="21354"/>
                </a:cubicBezTo>
                <a:cubicBezTo>
                  <a:pt x="10902" y="21373"/>
                  <a:pt x="10902" y="21373"/>
                  <a:pt x="10902" y="21373"/>
                </a:cubicBezTo>
                <a:cubicBezTo>
                  <a:pt x="10984" y="21373"/>
                  <a:pt x="10984" y="21373"/>
                  <a:pt x="10984" y="21373"/>
                </a:cubicBezTo>
                <a:cubicBezTo>
                  <a:pt x="11052" y="21364"/>
                  <a:pt x="11121" y="21354"/>
                  <a:pt x="11175" y="21344"/>
                </a:cubicBezTo>
                <a:cubicBezTo>
                  <a:pt x="11216" y="21334"/>
                  <a:pt x="11271" y="21324"/>
                  <a:pt x="11325" y="21324"/>
                </a:cubicBezTo>
                <a:cubicBezTo>
                  <a:pt x="11298" y="21344"/>
                  <a:pt x="11257" y="21364"/>
                  <a:pt x="11257" y="21403"/>
                </a:cubicBezTo>
                <a:cubicBezTo>
                  <a:pt x="11244" y="21462"/>
                  <a:pt x="11244" y="21462"/>
                  <a:pt x="11244" y="21462"/>
                </a:cubicBezTo>
                <a:cubicBezTo>
                  <a:pt x="11325" y="21442"/>
                  <a:pt x="11325" y="21442"/>
                  <a:pt x="11325" y="21442"/>
                </a:cubicBezTo>
                <a:cubicBezTo>
                  <a:pt x="11353" y="21432"/>
                  <a:pt x="11394" y="21413"/>
                  <a:pt x="11435" y="21383"/>
                </a:cubicBezTo>
                <a:cubicBezTo>
                  <a:pt x="11489" y="21383"/>
                  <a:pt x="11489" y="21383"/>
                  <a:pt x="11489" y="21383"/>
                </a:cubicBezTo>
                <a:cubicBezTo>
                  <a:pt x="11571" y="21373"/>
                  <a:pt x="11626" y="21334"/>
                  <a:pt x="11653" y="21305"/>
                </a:cubicBezTo>
                <a:cubicBezTo>
                  <a:pt x="11694" y="21285"/>
                  <a:pt x="11694" y="21285"/>
                  <a:pt x="11694" y="21285"/>
                </a:cubicBezTo>
                <a:cubicBezTo>
                  <a:pt x="11667" y="21275"/>
                  <a:pt x="11667" y="21275"/>
                  <a:pt x="11667" y="21275"/>
                </a:cubicBezTo>
                <a:cubicBezTo>
                  <a:pt x="11667" y="21275"/>
                  <a:pt x="11681" y="21265"/>
                  <a:pt x="11681" y="21256"/>
                </a:cubicBezTo>
                <a:cubicBezTo>
                  <a:pt x="11694" y="21246"/>
                  <a:pt x="11708" y="21226"/>
                  <a:pt x="11722" y="21206"/>
                </a:cubicBezTo>
                <a:cubicBezTo>
                  <a:pt x="11735" y="21256"/>
                  <a:pt x="11749" y="21295"/>
                  <a:pt x="11790" y="21295"/>
                </a:cubicBezTo>
                <a:cubicBezTo>
                  <a:pt x="11817" y="21295"/>
                  <a:pt x="11845" y="21285"/>
                  <a:pt x="11858" y="21256"/>
                </a:cubicBezTo>
                <a:cubicBezTo>
                  <a:pt x="11872" y="21206"/>
                  <a:pt x="11845" y="21177"/>
                  <a:pt x="11831" y="21157"/>
                </a:cubicBezTo>
                <a:cubicBezTo>
                  <a:pt x="11831" y="21157"/>
                  <a:pt x="11831" y="21157"/>
                  <a:pt x="11831" y="21147"/>
                </a:cubicBezTo>
                <a:cubicBezTo>
                  <a:pt x="11845" y="21147"/>
                  <a:pt x="11858" y="21138"/>
                  <a:pt x="11872" y="21138"/>
                </a:cubicBezTo>
                <a:cubicBezTo>
                  <a:pt x="11886" y="21128"/>
                  <a:pt x="11913" y="21118"/>
                  <a:pt x="11940" y="21108"/>
                </a:cubicBezTo>
                <a:cubicBezTo>
                  <a:pt x="11954" y="21128"/>
                  <a:pt x="11968" y="21147"/>
                  <a:pt x="11981" y="21167"/>
                </a:cubicBezTo>
                <a:cubicBezTo>
                  <a:pt x="12009" y="21197"/>
                  <a:pt x="12022" y="21226"/>
                  <a:pt x="12022" y="21256"/>
                </a:cubicBezTo>
                <a:cubicBezTo>
                  <a:pt x="12009" y="21403"/>
                  <a:pt x="12009" y="21403"/>
                  <a:pt x="12009" y="21403"/>
                </a:cubicBezTo>
                <a:cubicBezTo>
                  <a:pt x="12118" y="21285"/>
                  <a:pt x="12118" y="21285"/>
                  <a:pt x="12118" y="21285"/>
                </a:cubicBezTo>
                <a:cubicBezTo>
                  <a:pt x="12132" y="21256"/>
                  <a:pt x="12145" y="21226"/>
                  <a:pt x="12159" y="21187"/>
                </a:cubicBezTo>
                <a:cubicBezTo>
                  <a:pt x="12282" y="21482"/>
                  <a:pt x="12282" y="21482"/>
                  <a:pt x="12282" y="21482"/>
                </a:cubicBezTo>
                <a:cubicBezTo>
                  <a:pt x="12268" y="21413"/>
                  <a:pt x="12268" y="21413"/>
                  <a:pt x="12268" y="21413"/>
                </a:cubicBezTo>
                <a:cubicBezTo>
                  <a:pt x="12268" y="21423"/>
                  <a:pt x="12268" y="21423"/>
                  <a:pt x="12268" y="21423"/>
                </a:cubicBezTo>
                <a:cubicBezTo>
                  <a:pt x="12309" y="21432"/>
                  <a:pt x="12309" y="21432"/>
                  <a:pt x="12309" y="21432"/>
                </a:cubicBezTo>
                <a:cubicBezTo>
                  <a:pt x="12323" y="21432"/>
                  <a:pt x="12323" y="21432"/>
                  <a:pt x="12337" y="21432"/>
                </a:cubicBezTo>
                <a:cubicBezTo>
                  <a:pt x="12418" y="21432"/>
                  <a:pt x="12418" y="21364"/>
                  <a:pt x="12418" y="21344"/>
                </a:cubicBezTo>
                <a:cubicBezTo>
                  <a:pt x="12418" y="21344"/>
                  <a:pt x="12418" y="21334"/>
                  <a:pt x="12418" y="21334"/>
                </a:cubicBezTo>
                <a:cubicBezTo>
                  <a:pt x="12459" y="21334"/>
                  <a:pt x="12473" y="21334"/>
                  <a:pt x="12500" y="21344"/>
                </a:cubicBezTo>
                <a:cubicBezTo>
                  <a:pt x="12514" y="21354"/>
                  <a:pt x="12541" y="21354"/>
                  <a:pt x="12569" y="21344"/>
                </a:cubicBezTo>
                <a:cubicBezTo>
                  <a:pt x="12610" y="21383"/>
                  <a:pt x="12651" y="21393"/>
                  <a:pt x="12692" y="21403"/>
                </a:cubicBezTo>
                <a:cubicBezTo>
                  <a:pt x="12692" y="21413"/>
                  <a:pt x="12692" y="21423"/>
                  <a:pt x="12692" y="21432"/>
                </a:cubicBezTo>
                <a:cubicBezTo>
                  <a:pt x="12705" y="21452"/>
                  <a:pt x="12705" y="21452"/>
                  <a:pt x="12705" y="21452"/>
                </a:cubicBezTo>
                <a:cubicBezTo>
                  <a:pt x="12733" y="21462"/>
                  <a:pt x="12733" y="21462"/>
                  <a:pt x="12733" y="21462"/>
                </a:cubicBezTo>
                <a:cubicBezTo>
                  <a:pt x="12787" y="21472"/>
                  <a:pt x="12828" y="21472"/>
                  <a:pt x="12869" y="21472"/>
                </a:cubicBezTo>
                <a:cubicBezTo>
                  <a:pt x="12951" y="21482"/>
                  <a:pt x="12979" y="21491"/>
                  <a:pt x="12992" y="21521"/>
                </a:cubicBezTo>
                <a:cubicBezTo>
                  <a:pt x="13088" y="21482"/>
                  <a:pt x="13088" y="21482"/>
                  <a:pt x="13088" y="21482"/>
                </a:cubicBezTo>
                <a:cubicBezTo>
                  <a:pt x="13061" y="21442"/>
                  <a:pt x="13020" y="21403"/>
                  <a:pt x="12992" y="21364"/>
                </a:cubicBezTo>
                <a:cubicBezTo>
                  <a:pt x="12924" y="21295"/>
                  <a:pt x="12897" y="21256"/>
                  <a:pt x="12910" y="21216"/>
                </a:cubicBezTo>
                <a:cubicBezTo>
                  <a:pt x="12938" y="21216"/>
                  <a:pt x="12951" y="21216"/>
                  <a:pt x="12979" y="21216"/>
                </a:cubicBezTo>
                <a:cubicBezTo>
                  <a:pt x="12965" y="21226"/>
                  <a:pt x="12965" y="21226"/>
                  <a:pt x="12965" y="21226"/>
                </a:cubicBezTo>
                <a:cubicBezTo>
                  <a:pt x="13006" y="21226"/>
                  <a:pt x="13006" y="21226"/>
                  <a:pt x="13006" y="21226"/>
                </a:cubicBezTo>
                <a:cubicBezTo>
                  <a:pt x="13156" y="21226"/>
                  <a:pt x="13320" y="21206"/>
                  <a:pt x="13470" y="21177"/>
                </a:cubicBezTo>
                <a:cubicBezTo>
                  <a:pt x="13498" y="21167"/>
                  <a:pt x="13539" y="21157"/>
                  <a:pt x="13580" y="21157"/>
                </a:cubicBezTo>
                <a:cubicBezTo>
                  <a:pt x="13552" y="21197"/>
                  <a:pt x="13525" y="21236"/>
                  <a:pt x="13539" y="21275"/>
                </a:cubicBezTo>
                <a:cubicBezTo>
                  <a:pt x="13552" y="21285"/>
                  <a:pt x="13566" y="21305"/>
                  <a:pt x="13607" y="21315"/>
                </a:cubicBezTo>
                <a:cubicBezTo>
                  <a:pt x="13675" y="21324"/>
                  <a:pt x="13675" y="21324"/>
                  <a:pt x="13675" y="21324"/>
                </a:cubicBezTo>
                <a:cubicBezTo>
                  <a:pt x="13675" y="21285"/>
                  <a:pt x="13675" y="21285"/>
                  <a:pt x="13675" y="21285"/>
                </a:cubicBezTo>
                <a:cubicBezTo>
                  <a:pt x="13675" y="21197"/>
                  <a:pt x="13757" y="21147"/>
                  <a:pt x="13826" y="21108"/>
                </a:cubicBezTo>
                <a:cubicBezTo>
                  <a:pt x="13839" y="21108"/>
                  <a:pt x="13839" y="21098"/>
                  <a:pt x="13839" y="21098"/>
                </a:cubicBezTo>
                <a:cubicBezTo>
                  <a:pt x="13839" y="21128"/>
                  <a:pt x="13812" y="21157"/>
                  <a:pt x="13798" y="21177"/>
                </a:cubicBezTo>
                <a:cubicBezTo>
                  <a:pt x="13730" y="21236"/>
                  <a:pt x="13730" y="21236"/>
                  <a:pt x="13730" y="21236"/>
                </a:cubicBezTo>
                <a:cubicBezTo>
                  <a:pt x="13839" y="21236"/>
                  <a:pt x="13839" y="21236"/>
                  <a:pt x="13839" y="21236"/>
                </a:cubicBezTo>
                <a:cubicBezTo>
                  <a:pt x="13935" y="21226"/>
                  <a:pt x="13949" y="21177"/>
                  <a:pt x="13976" y="21138"/>
                </a:cubicBezTo>
                <a:cubicBezTo>
                  <a:pt x="13976" y="21118"/>
                  <a:pt x="13990" y="21108"/>
                  <a:pt x="14003" y="21098"/>
                </a:cubicBezTo>
                <a:cubicBezTo>
                  <a:pt x="14085" y="21108"/>
                  <a:pt x="14222" y="21098"/>
                  <a:pt x="14372" y="21088"/>
                </a:cubicBezTo>
                <a:cubicBezTo>
                  <a:pt x="14359" y="21108"/>
                  <a:pt x="14331" y="21118"/>
                  <a:pt x="14318" y="21138"/>
                </a:cubicBezTo>
                <a:cubicBezTo>
                  <a:pt x="14249" y="21187"/>
                  <a:pt x="14167" y="21256"/>
                  <a:pt x="14222" y="21324"/>
                </a:cubicBezTo>
                <a:cubicBezTo>
                  <a:pt x="14236" y="21344"/>
                  <a:pt x="14236" y="21344"/>
                  <a:pt x="14236" y="21344"/>
                </a:cubicBezTo>
                <a:cubicBezTo>
                  <a:pt x="14277" y="21344"/>
                  <a:pt x="14277" y="21344"/>
                  <a:pt x="14277" y="21344"/>
                </a:cubicBezTo>
                <a:cubicBezTo>
                  <a:pt x="14331" y="21344"/>
                  <a:pt x="14372" y="21324"/>
                  <a:pt x="14413" y="21315"/>
                </a:cubicBezTo>
                <a:cubicBezTo>
                  <a:pt x="14454" y="21295"/>
                  <a:pt x="14495" y="21285"/>
                  <a:pt x="14550" y="21285"/>
                </a:cubicBezTo>
                <a:cubicBezTo>
                  <a:pt x="14618" y="21285"/>
                  <a:pt x="14618" y="21285"/>
                  <a:pt x="14618" y="21285"/>
                </a:cubicBezTo>
                <a:cubicBezTo>
                  <a:pt x="14604" y="21246"/>
                  <a:pt x="14604" y="21246"/>
                  <a:pt x="14604" y="21246"/>
                </a:cubicBezTo>
                <a:cubicBezTo>
                  <a:pt x="14604" y="21197"/>
                  <a:pt x="14536" y="21157"/>
                  <a:pt x="14468" y="21147"/>
                </a:cubicBezTo>
                <a:cubicBezTo>
                  <a:pt x="14481" y="21128"/>
                  <a:pt x="14481" y="21108"/>
                  <a:pt x="14468" y="21088"/>
                </a:cubicBezTo>
                <a:cubicBezTo>
                  <a:pt x="14536" y="21079"/>
                  <a:pt x="14591" y="21079"/>
                  <a:pt x="14659" y="21079"/>
                </a:cubicBezTo>
                <a:cubicBezTo>
                  <a:pt x="14823" y="21079"/>
                  <a:pt x="14932" y="21088"/>
                  <a:pt x="15014" y="21118"/>
                </a:cubicBezTo>
                <a:cubicBezTo>
                  <a:pt x="15151" y="21167"/>
                  <a:pt x="15151" y="21167"/>
                  <a:pt x="15151" y="21167"/>
                </a:cubicBezTo>
                <a:cubicBezTo>
                  <a:pt x="15083" y="21069"/>
                  <a:pt x="15083" y="21069"/>
                  <a:pt x="15083" y="21069"/>
                </a:cubicBezTo>
                <a:cubicBezTo>
                  <a:pt x="15042" y="21010"/>
                  <a:pt x="14946" y="21000"/>
                  <a:pt x="14850" y="20990"/>
                </a:cubicBezTo>
                <a:cubicBezTo>
                  <a:pt x="14891" y="20980"/>
                  <a:pt x="14919" y="20961"/>
                  <a:pt x="14946" y="20931"/>
                </a:cubicBezTo>
                <a:cubicBezTo>
                  <a:pt x="14973" y="20892"/>
                  <a:pt x="14973" y="20892"/>
                  <a:pt x="14973" y="20892"/>
                </a:cubicBezTo>
                <a:cubicBezTo>
                  <a:pt x="14919" y="20882"/>
                  <a:pt x="14919" y="20882"/>
                  <a:pt x="14919" y="20882"/>
                </a:cubicBezTo>
                <a:cubicBezTo>
                  <a:pt x="14960" y="20813"/>
                  <a:pt x="14960" y="20813"/>
                  <a:pt x="14960" y="20813"/>
                </a:cubicBezTo>
                <a:cubicBezTo>
                  <a:pt x="14850" y="20843"/>
                  <a:pt x="14850" y="20843"/>
                  <a:pt x="14850" y="20843"/>
                </a:cubicBezTo>
                <a:cubicBezTo>
                  <a:pt x="14768" y="20872"/>
                  <a:pt x="14659" y="20892"/>
                  <a:pt x="14563" y="20892"/>
                </a:cubicBezTo>
                <a:cubicBezTo>
                  <a:pt x="14468" y="20902"/>
                  <a:pt x="14304" y="20882"/>
                  <a:pt x="14249" y="20774"/>
                </a:cubicBezTo>
                <a:cubicBezTo>
                  <a:pt x="14154" y="20597"/>
                  <a:pt x="14154" y="20597"/>
                  <a:pt x="14154" y="20597"/>
                </a:cubicBezTo>
                <a:cubicBezTo>
                  <a:pt x="14154" y="20754"/>
                  <a:pt x="14154" y="20754"/>
                  <a:pt x="14154" y="20754"/>
                </a:cubicBezTo>
                <a:cubicBezTo>
                  <a:pt x="14140" y="20745"/>
                  <a:pt x="14126" y="20745"/>
                  <a:pt x="14113" y="20735"/>
                </a:cubicBezTo>
                <a:cubicBezTo>
                  <a:pt x="14099" y="20725"/>
                  <a:pt x="14085" y="20715"/>
                  <a:pt x="14072" y="20705"/>
                </a:cubicBezTo>
                <a:cubicBezTo>
                  <a:pt x="13976" y="20646"/>
                  <a:pt x="13976" y="20646"/>
                  <a:pt x="13976" y="20646"/>
                </a:cubicBezTo>
                <a:cubicBezTo>
                  <a:pt x="13990" y="20735"/>
                  <a:pt x="13990" y="20735"/>
                  <a:pt x="13990" y="20735"/>
                </a:cubicBezTo>
                <a:cubicBezTo>
                  <a:pt x="13990" y="20784"/>
                  <a:pt x="13976" y="20804"/>
                  <a:pt x="13935" y="20813"/>
                </a:cubicBezTo>
                <a:cubicBezTo>
                  <a:pt x="13935" y="20813"/>
                  <a:pt x="13935" y="20813"/>
                  <a:pt x="13935" y="20804"/>
                </a:cubicBezTo>
                <a:cubicBezTo>
                  <a:pt x="13921" y="20794"/>
                  <a:pt x="13908" y="20774"/>
                  <a:pt x="13867" y="20764"/>
                </a:cubicBezTo>
                <a:cubicBezTo>
                  <a:pt x="13812" y="20745"/>
                  <a:pt x="13812" y="20745"/>
                  <a:pt x="13812" y="20745"/>
                </a:cubicBezTo>
                <a:cubicBezTo>
                  <a:pt x="13812" y="20784"/>
                  <a:pt x="13812" y="20784"/>
                  <a:pt x="13812" y="20784"/>
                </a:cubicBezTo>
                <a:cubicBezTo>
                  <a:pt x="13798" y="20794"/>
                  <a:pt x="13798" y="20794"/>
                  <a:pt x="13798" y="20794"/>
                </a:cubicBezTo>
                <a:cubicBezTo>
                  <a:pt x="13785" y="20784"/>
                  <a:pt x="13757" y="20764"/>
                  <a:pt x="13744" y="20745"/>
                </a:cubicBezTo>
                <a:cubicBezTo>
                  <a:pt x="13744" y="20745"/>
                  <a:pt x="13744" y="20745"/>
                  <a:pt x="13744" y="20745"/>
                </a:cubicBezTo>
                <a:cubicBezTo>
                  <a:pt x="13744" y="20715"/>
                  <a:pt x="13744" y="20715"/>
                  <a:pt x="13744" y="20715"/>
                </a:cubicBezTo>
                <a:cubicBezTo>
                  <a:pt x="13730" y="20686"/>
                  <a:pt x="13716" y="20666"/>
                  <a:pt x="13703" y="20666"/>
                </a:cubicBezTo>
                <a:cubicBezTo>
                  <a:pt x="13730" y="20646"/>
                  <a:pt x="13730" y="20646"/>
                  <a:pt x="13730" y="20646"/>
                </a:cubicBezTo>
                <a:cubicBezTo>
                  <a:pt x="13580" y="20646"/>
                  <a:pt x="13580" y="20646"/>
                  <a:pt x="13580" y="20646"/>
                </a:cubicBezTo>
                <a:cubicBezTo>
                  <a:pt x="13498" y="20656"/>
                  <a:pt x="13457" y="20676"/>
                  <a:pt x="13429" y="20715"/>
                </a:cubicBezTo>
                <a:cubicBezTo>
                  <a:pt x="13429" y="20705"/>
                  <a:pt x="13416" y="20695"/>
                  <a:pt x="13416" y="20686"/>
                </a:cubicBezTo>
                <a:cubicBezTo>
                  <a:pt x="13402" y="20676"/>
                  <a:pt x="13402" y="20676"/>
                  <a:pt x="13402" y="20676"/>
                </a:cubicBezTo>
                <a:cubicBezTo>
                  <a:pt x="13388" y="20676"/>
                  <a:pt x="13388" y="20676"/>
                  <a:pt x="13388" y="20676"/>
                </a:cubicBezTo>
                <a:cubicBezTo>
                  <a:pt x="13320" y="20656"/>
                  <a:pt x="13252" y="20676"/>
                  <a:pt x="13211" y="20695"/>
                </a:cubicBezTo>
                <a:cubicBezTo>
                  <a:pt x="13197" y="20646"/>
                  <a:pt x="13184" y="20627"/>
                  <a:pt x="13156" y="20607"/>
                </a:cubicBezTo>
                <a:cubicBezTo>
                  <a:pt x="13143" y="20597"/>
                  <a:pt x="13143" y="20597"/>
                  <a:pt x="13143" y="20587"/>
                </a:cubicBezTo>
                <a:cubicBezTo>
                  <a:pt x="13184" y="20489"/>
                  <a:pt x="13184" y="20489"/>
                  <a:pt x="13184" y="20489"/>
                </a:cubicBezTo>
                <a:cubicBezTo>
                  <a:pt x="13061" y="20558"/>
                  <a:pt x="13061" y="20558"/>
                  <a:pt x="13061" y="20558"/>
                </a:cubicBezTo>
                <a:cubicBezTo>
                  <a:pt x="13020" y="20577"/>
                  <a:pt x="12965" y="20597"/>
                  <a:pt x="12924" y="20627"/>
                </a:cubicBezTo>
                <a:cubicBezTo>
                  <a:pt x="12924" y="20617"/>
                  <a:pt x="12938" y="20607"/>
                  <a:pt x="12951" y="20587"/>
                </a:cubicBezTo>
                <a:cubicBezTo>
                  <a:pt x="12965" y="20568"/>
                  <a:pt x="12979" y="20548"/>
                  <a:pt x="12979" y="20528"/>
                </a:cubicBezTo>
                <a:cubicBezTo>
                  <a:pt x="13020" y="20469"/>
                  <a:pt x="13020" y="20469"/>
                  <a:pt x="13020" y="20469"/>
                </a:cubicBezTo>
                <a:cubicBezTo>
                  <a:pt x="12924" y="20489"/>
                  <a:pt x="12924" y="20489"/>
                  <a:pt x="12924" y="20489"/>
                </a:cubicBezTo>
                <a:cubicBezTo>
                  <a:pt x="12883" y="20489"/>
                  <a:pt x="12842" y="20519"/>
                  <a:pt x="12815" y="20548"/>
                </a:cubicBezTo>
                <a:cubicBezTo>
                  <a:pt x="12815" y="20528"/>
                  <a:pt x="12801" y="20499"/>
                  <a:pt x="12760" y="20479"/>
                </a:cubicBezTo>
                <a:cubicBezTo>
                  <a:pt x="12733" y="20460"/>
                  <a:pt x="12705" y="20450"/>
                  <a:pt x="12692" y="20450"/>
                </a:cubicBezTo>
                <a:cubicBezTo>
                  <a:pt x="12651" y="20450"/>
                  <a:pt x="12623" y="20469"/>
                  <a:pt x="12610" y="20489"/>
                </a:cubicBezTo>
                <a:cubicBezTo>
                  <a:pt x="12610" y="20489"/>
                  <a:pt x="12610" y="20479"/>
                  <a:pt x="12610" y="20479"/>
                </a:cubicBezTo>
                <a:cubicBezTo>
                  <a:pt x="12596" y="20460"/>
                  <a:pt x="12569" y="20440"/>
                  <a:pt x="12528" y="20430"/>
                </a:cubicBezTo>
                <a:cubicBezTo>
                  <a:pt x="12555" y="20410"/>
                  <a:pt x="12569" y="20381"/>
                  <a:pt x="12596" y="20361"/>
                </a:cubicBezTo>
                <a:cubicBezTo>
                  <a:pt x="12610" y="20351"/>
                  <a:pt x="12623" y="20342"/>
                  <a:pt x="12623" y="20332"/>
                </a:cubicBezTo>
                <a:cubicBezTo>
                  <a:pt x="12842" y="20066"/>
                  <a:pt x="12842" y="20066"/>
                  <a:pt x="12842" y="20066"/>
                </a:cubicBezTo>
                <a:cubicBezTo>
                  <a:pt x="12555" y="20283"/>
                  <a:pt x="12555" y="20283"/>
                  <a:pt x="12555" y="20283"/>
                </a:cubicBezTo>
                <a:cubicBezTo>
                  <a:pt x="12541" y="20253"/>
                  <a:pt x="12514" y="20243"/>
                  <a:pt x="12473" y="20243"/>
                </a:cubicBezTo>
                <a:cubicBezTo>
                  <a:pt x="12473" y="20243"/>
                  <a:pt x="12473" y="20243"/>
                  <a:pt x="12473" y="20243"/>
                </a:cubicBezTo>
                <a:cubicBezTo>
                  <a:pt x="12459" y="20243"/>
                  <a:pt x="12459" y="20243"/>
                  <a:pt x="12459" y="20243"/>
                </a:cubicBezTo>
                <a:cubicBezTo>
                  <a:pt x="12391" y="20263"/>
                  <a:pt x="12364" y="20302"/>
                  <a:pt x="12350" y="20342"/>
                </a:cubicBezTo>
                <a:cubicBezTo>
                  <a:pt x="12337" y="20342"/>
                  <a:pt x="12337" y="20342"/>
                  <a:pt x="12323" y="20342"/>
                </a:cubicBezTo>
                <a:cubicBezTo>
                  <a:pt x="12282" y="20342"/>
                  <a:pt x="12282" y="20342"/>
                  <a:pt x="12282" y="20342"/>
                </a:cubicBezTo>
                <a:cubicBezTo>
                  <a:pt x="12268" y="20332"/>
                  <a:pt x="12268" y="20332"/>
                  <a:pt x="12268" y="20332"/>
                </a:cubicBezTo>
                <a:cubicBezTo>
                  <a:pt x="12296" y="20292"/>
                  <a:pt x="12309" y="20214"/>
                  <a:pt x="12309" y="20145"/>
                </a:cubicBezTo>
                <a:cubicBezTo>
                  <a:pt x="12296" y="19968"/>
                  <a:pt x="12227" y="19929"/>
                  <a:pt x="12159" y="19929"/>
                </a:cubicBezTo>
                <a:cubicBezTo>
                  <a:pt x="12145" y="19929"/>
                  <a:pt x="12132" y="19929"/>
                  <a:pt x="12132" y="19929"/>
                </a:cubicBezTo>
                <a:cubicBezTo>
                  <a:pt x="12118" y="19890"/>
                  <a:pt x="12104" y="19850"/>
                  <a:pt x="12077" y="19811"/>
                </a:cubicBezTo>
                <a:cubicBezTo>
                  <a:pt x="12036" y="19713"/>
                  <a:pt x="12036" y="19713"/>
                  <a:pt x="12036" y="19713"/>
                </a:cubicBezTo>
                <a:cubicBezTo>
                  <a:pt x="11995" y="19811"/>
                  <a:pt x="11995" y="19811"/>
                  <a:pt x="11995" y="19811"/>
                </a:cubicBezTo>
                <a:cubicBezTo>
                  <a:pt x="11954" y="19899"/>
                  <a:pt x="11886" y="19978"/>
                  <a:pt x="11831" y="20057"/>
                </a:cubicBezTo>
                <a:cubicBezTo>
                  <a:pt x="11817" y="20066"/>
                  <a:pt x="11817" y="20076"/>
                  <a:pt x="11804" y="20096"/>
                </a:cubicBezTo>
                <a:cubicBezTo>
                  <a:pt x="11790" y="19703"/>
                  <a:pt x="11763" y="19320"/>
                  <a:pt x="11722" y="18917"/>
                </a:cubicBezTo>
                <a:cubicBezTo>
                  <a:pt x="11708" y="18710"/>
                  <a:pt x="11694" y="18494"/>
                  <a:pt x="11667" y="18288"/>
                </a:cubicBezTo>
                <a:cubicBezTo>
                  <a:pt x="11653" y="18101"/>
                  <a:pt x="11653" y="17885"/>
                  <a:pt x="11653" y="17649"/>
                </a:cubicBezTo>
                <a:cubicBezTo>
                  <a:pt x="11653" y="17620"/>
                  <a:pt x="11667" y="17580"/>
                  <a:pt x="11653" y="17551"/>
                </a:cubicBezTo>
                <a:cubicBezTo>
                  <a:pt x="11667" y="17295"/>
                  <a:pt x="11681" y="17030"/>
                  <a:pt x="11694" y="16774"/>
                </a:cubicBezTo>
                <a:cubicBezTo>
                  <a:pt x="11694" y="16489"/>
                  <a:pt x="11708" y="16204"/>
                  <a:pt x="11722" y="15919"/>
                </a:cubicBezTo>
                <a:cubicBezTo>
                  <a:pt x="11735" y="15379"/>
                  <a:pt x="11708" y="14848"/>
                  <a:pt x="11681" y="14318"/>
                </a:cubicBezTo>
                <a:cubicBezTo>
                  <a:pt x="11653" y="13807"/>
                  <a:pt x="11626" y="13315"/>
                  <a:pt x="11653" y="12893"/>
                </a:cubicBezTo>
                <a:cubicBezTo>
                  <a:pt x="11804" y="12824"/>
                  <a:pt x="12091" y="12794"/>
                  <a:pt x="12350" y="12824"/>
                </a:cubicBezTo>
                <a:cubicBezTo>
                  <a:pt x="12760" y="12873"/>
                  <a:pt x="13621" y="13187"/>
                  <a:pt x="13744" y="13325"/>
                </a:cubicBezTo>
                <a:cubicBezTo>
                  <a:pt x="13771" y="13374"/>
                  <a:pt x="13785" y="13433"/>
                  <a:pt x="13785" y="13502"/>
                </a:cubicBezTo>
                <a:cubicBezTo>
                  <a:pt x="13785" y="13551"/>
                  <a:pt x="13785" y="13600"/>
                  <a:pt x="13812" y="13659"/>
                </a:cubicBezTo>
                <a:cubicBezTo>
                  <a:pt x="13921" y="13905"/>
                  <a:pt x="14181" y="14042"/>
                  <a:pt x="14440" y="14170"/>
                </a:cubicBezTo>
                <a:cubicBezTo>
                  <a:pt x="14509" y="14111"/>
                  <a:pt x="14509" y="14111"/>
                  <a:pt x="14509" y="14111"/>
                </a:cubicBezTo>
                <a:cubicBezTo>
                  <a:pt x="14140" y="13925"/>
                  <a:pt x="13935" y="13669"/>
                  <a:pt x="13867" y="13355"/>
                </a:cubicBezTo>
                <a:cubicBezTo>
                  <a:pt x="14044" y="13443"/>
                  <a:pt x="14181" y="13561"/>
                  <a:pt x="14318" y="13679"/>
                </a:cubicBezTo>
                <a:cubicBezTo>
                  <a:pt x="14399" y="13757"/>
                  <a:pt x="14495" y="13836"/>
                  <a:pt x="14604" y="13915"/>
                </a:cubicBezTo>
                <a:cubicBezTo>
                  <a:pt x="14645" y="14308"/>
                  <a:pt x="14850" y="14662"/>
                  <a:pt x="15124" y="14819"/>
                </a:cubicBezTo>
                <a:cubicBezTo>
                  <a:pt x="15315" y="14917"/>
                  <a:pt x="15315" y="14917"/>
                  <a:pt x="15315" y="14917"/>
                </a:cubicBezTo>
                <a:cubicBezTo>
                  <a:pt x="15206" y="14779"/>
                  <a:pt x="15206" y="14779"/>
                  <a:pt x="15206" y="14779"/>
                </a:cubicBezTo>
                <a:cubicBezTo>
                  <a:pt x="15165" y="14730"/>
                  <a:pt x="15124" y="14691"/>
                  <a:pt x="15096" y="14652"/>
                </a:cubicBezTo>
                <a:cubicBezTo>
                  <a:pt x="15028" y="14593"/>
                  <a:pt x="14973" y="14534"/>
                  <a:pt x="14946" y="14455"/>
                </a:cubicBezTo>
                <a:cubicBezTo>
                  <a:pt x="15014" y="14475"/>
                  <a:pt x="15083" y="14524"/>
                  <a:pt x="15151" y="14563"/>
                </a:cubicBezTo>
                <a:cubicBezTo>
                  <a:pt x="15233" y="14612"/>
                  <a:pt x="15301" y="14662"/>
                  <a:pt x="15397" y="14671"/>
                </a:cubicBezTo>
                <a:cubicBezTo>
                  <a:pt x="15588" y="14671"/>
                  <a:pt x="15588" y="14671"/>
                  <a:pt x="15588" y="14671"/>
                </a:cubicBezTo>
                <a:cubicBezTo>
                  <a:pt x="15438" y="14603"/>
                  <a:pt x="15438" y="14603"/>
                  <a:pt x="15438" y="14603"/>
                </a:cubicBezTo>
                <a:cubicBezTo>
                  <a:pt x="15383" y="14573"/>
                  <a:pt x="15342" y="14544"/>
                  <a:pt x="15288" y="14514"/>
                </a:cubicBezTo>
                <a:cubicBezTo>
                  <a:pt x="15192" y="14445"/>
                  <a:pt x="15083" y="14367"/>
                  <a:pt x="14878" y="14357"/>
                </a:cubicBezTo>
                <a:cubicBezTo>
                  <a:pt x="14809" y="14249"/>
                  <a:pt x="14768" y="14151"/>
                  <a:pt x="14768" y="14023"/>
                </a:cubicBezTo>
                <a:cubicBezTo>
                  <a:pt x="14796" y="14042"/>
                  <a:pt x="14823" y="14052"/>
                  <a:pt x="14850" y="14052"/>
                </a:cubicBezTo>
                <a:cubicBezTo>
                  <a:pt x="14864" y="14062"/>
                  <a:pt x="14905" y="14052"/>
                  <a:pt x="14932" y="14033"/>
                </a:cubicBezTo>
                <a:cubicBezTo>
                  <a:pt x="14960" y="13993"/>
                  <a:pt x="14960" y="13993"/>
                  <a:pt x="14960" y="13993"/>
                </a:cubicBezTo>
                <a:cubicBezTo>
                  <a:pt x="14919" y="13974"/>
                  <a:pt x="14919" y="13974"/>
                  <a:pt x="14919" y="13974"/>
                </a:cubicBezTo>
                <a:cubicBezTo>
                  <a:pt x="14714" y="13895"/>
                  <a:pt x="14796" y="13699"/>
                  <a:pt x="14878" y="13482"/>
                </a:cubicBezTo>
                <a:cubicBezTo>
                  <a:pt x="14905" y="13423"/>
                  <a:pt x="14932" y="13364"/>
                  <a:pt x="14946" y="13305"/>
                </a:cubicBezTo>
                <a:cubicBezTo>
                  <a:pt x="14973" y="13335"/>
                  <a:pt x="15001" y="13355"/>
                  <a:pt x="15042" y="13374"/>
                </a:cubicBezTo>
                <a:cubicBezTo>
                  <a:pt x="15397" y="13640"/>
                  <a:pt x="15766" y="13905"/>
                  <a:pt x="16230" y="14101"/>
                </a:cubicBezTo>
                <a:cubicBezTo>
                  <a:pt x="16258" y="14151"/>
                  <a:pt x="16285" y="14190"/>
                  <a:pt x="16326" y="14229"/>
                </a:cubicBezTo>
                <a:cubicBezTo>
                  <a:pt x="16340" y="14259"/>
                  <a:pt x="16367" y="14288"/>
                  <a:pt x="16381" y="14318"/>
                </a:cubicBezTo>
                <a:cubicBezTo>
                  <a:pt x="16340" y="14396"/>
                  <a:pt x="16353" y="14573"/>
                  <a:pt x="16435" y="14662"/>
                </a:cubicBezTo>
                <a:cubicBezTo>
                  <a:pt x="16462" y="14711"/>
                  <a:pt x="16517" y="14730"/>
                  <a:pt x="16544" y="14730"/>
                </a:cubicBezTo>
                <a:cubicBezTo>
                  <a:pt x="16695" y="14721"/>
                  <a:pt x="16695" y="14721"/>
                  <a:pt x="16695" y="14721"/>
                </a:cubicBezTo>
                <a:cubicBezTo>
                  <a:pt x="16585" y="14662"/>
                  <a:pt x="16585" y="14662"/>
                  <a:pt x="16585" y="14662"/>
                </a:cubicBezTo>
                <a:cubicBezTo>
                  <a:pt x="16531" y="14622"/>
                  <a:pt x="16517" y="14544"/>
                  <a:pt x="16517" y="14465"/>
                </a:cubicBezTo>
                <a:cubicBezTo>
                  <a:pt x="16544" y="14485"/>
                  <a:pt x="16572" y="14524"/>
                  <a:pt x="16599" y="14553"/>
                </a:cubicBezTo>
                <a:cubicBezTo>
                  <a:pt x="16654" y="14622"/>
                  <a:pt x="16708" y="14691"/>
                  <a:pt x="16790" y="14701"/>
                </a:cubicBezTo>
                <a:cubicBezTo>
                  <a:pt x="16913" y="14721"/>
                  <a:pt x="16913" y="14721"/>
                  <a:pt x="16913" y="14721"/>
                </a:cubicBezTo>
                <a:cubicBezTo>
                  <a:pt x="16845" y="14652"/>
                  <a:pt x="16845" y="14652"/>
                  <a:pt x="16845" y="14652"/>
                </a:cubicBezTo>
                <a:cubicBezTo>
                  <a:pt x="16804" y="14603"/>
                  <a:pt x="16763" y="14563"/>
                  <a:pt x="16722" y="14514"/>
                </a:cubicBezTo>
                <a:cubicBezTo>
                  <a:pt x="16613" y="14406"/>
                  <a:pt x="16490" y="14278"/>
                  <a:pt x="16435" y="14170"/>
                </a:cubicBezTo>
                <a:cubicBezTo>
                  <a:pt x="16599" y="14219"/>
                  <a:pt x="16777" y="14278"/>
                  <a:pt x="16941" y="14337"/>
                </a:cubicBezTo>
                <a:cubicBezTo>
                  <a:pt x="17323" y="14465"/>
                  <a:pt x="17719" y="14593"/>
                  <a:pt x="18157" y="14691"/>
                </a:cubicBezTo>
                <a:cubicBezTo>
                  <a:pt x="18170" y="14701"/>
                  <a:pt x="18198" y="14721"/>
                  <a:pt x="18211" y="14740"/>
                </a:cubicBezTo>
                <a:cubicBezTo>
                  <a:pt x="18266" y="14779"/>
                  <a:pt x="18293" y="14799"/>
                  <a:pt x="18321" y="14799"/>
                </a:cubicBezTo>
                <a:cubicBezTo>
                  <a:pt x="18348" y="14799"/>
                  <a:pt x="18348" y="14799"/>
                  <a:pt x="18348" y="14799"/>
                </a:cubicBezTo>
                <a:cubicBezTo>
                  <a:pt x="18362" y="14779"/>
                  <a:pt x="18362" y="14779"/>
                  <a:pt x="18362" y="14779"/>
                </a:cubicBezTo>
                <a:cubicBezTo>
                  <a:pt x="18375" y="14770"/>
                  <a:pt x="18375" y="14760"/>
                  <a:pt x="18375" y="14750"/>
                </a:cubicBezTo>
                <a:cubicBezTo>
                  <a:pt x="18403" y="14740"/>
                  <a:pt x="18403" y="14730"/>
                  <a:pt x="18403" y="14721"/>
                </a:cubicBezTo>
                <a:cubicBezTo>
                  <a:pt x="18416" y="14681"/>
                  <a:pt x="18348" y="14652"/>
                  <a:pt x="18252" y="14622"/>
                </a:cubicBezTo>
                <a:cubicBezTo>
                  <a:pt x="18239" y="14622"/>
                  <a:pt x="18225" y="14612"/>
                  <a:pt x="18225" y="14612"/>
                </a:cubicBezTo>
                <a:cubicBezTo>
                  <a:pt x="17842" y="14475"/>
                  <a:pt x="17433" y="14357"/>
                  <a:pt x="17036" y="14239"/>
                </a:cubicBezTo>
                <a:cubicBezTo>
                  <a:pt x="16831" y="14190"/>
                  <a:pt x="16640" y="14131"/>
                  <a:pt x="16449" y="14072"/>
                </a:cubicBezTo>
                <a:cubicBezTo>
                  <a:pt x="15916" y="13915"/>
                  <a:pt x="15533" y="13590"/>
                  <a:pt x="15165" y="13286"/>
                </a:cubicBezTo>
                <a:cubicBezTo>
                  <a:pt x="14905" y="13060"/>
                  <a:pt x="14645" y="12844"/>
                  <a:pt x="14331" y="12676"/>
                </a:cubicBezTo>
                <a:cubicBezTo>
                  <a:pt x="14659" y="12706"/>
                  <a:pt x="15069" y="12765"/>
                  <a:pt x="15438" y="12853"/>
                </a:cubicBezTo>
                <a:cubicBezTo>
                  <a:pt x="15465" y="12873"/>
                  <a:pt x="15492" y="12912"/>
                  <a:pt x="15506" y="12952"/>
                </a:cubicBezTo>
                <a:cubicBezTo>
                  <a:pt x="15533" y="13020"/>
                  <a:pt x="15561" y="13079"/>
                  <a:pt x="15643" y="13079"/>
                </a:cubicBezTo>
                <a:cubicBezTo>
                  <a:pt x="15656" y="13079"/>
                  <a:pt x="15656" y="13079"/>
                  <a:pt x="15670" y="13079"/>
                </a:cubicBezTo>
                <a:cubicBezTo>
                  <a:pt x="15725" y="13070"/>
                  <a:pt x="15725" y="13070"/>
                  <a:pt x="15725" y="13070"/>
                </a:cubicBezTo>
                <a:cubicBezTo>
                  <a:pt x="15697" y="13020"/>
                  <a:pt x="15697" y="13020"/>
                  <a:pt x="15697" y="13020"/>
                </a:cubicBezTo>
                <a:cubicBezTo>
                  <a:pt x="15670" y="12981"/>
                  <a:pt x="15656" y="12952"/>
                  <a:pt x="15643" y="12932"/>
                </a:cubicBezTo>
                <a:cubicBezTo>
                  <a:pt x="15779" y="12991"/>
                  <a:pt x="15930" y="13040"/>
                  <a:pt x="16080" y="13099"/>
                </a:cubicBezTo>
                <a:cubicBezTo>
                  <a:pt x="16258" y="13168"/>
                  <a:pt x="16462" y="13246"/>
                  <a:pt x="16626" y="13315"/>
                </a:cubicBezTo>
                <a:cubicBezTo>
                  <a:pt x="16681" y="13345"/>
                  <a:pt x="16763" y="13433"/>
                  <a:pt x="16777" y="13453"/>
                </a:cubicBezTo>
                <a:cubicBezTo>
                  <a:pt x="16818" y="13757"/>
                  <a:pt x="16954" y="13983"/>
                  <a:pt x="17200" y="14160"/>
                </a:cubicBezTo>
                <a:cubicBezTo>
                  <a:pt x="17364" y="14268"/>
                  <a:pt x="17364" y="14268"/>
                  <a:pt x="17364" y="14268"/>
                </a:cubicBezTo>
                <a:cubicBezTo>
                  <a:pt x="17282" y="14121"/>
                  <a:pt x="17282" y="14121"/>
                  <a:pt x="17282" y="14121"/>
                </a:cubicBezTo>
                <a:cubicBezTo>
                  <a:pt x="17241" y="14042"/>
                  <a:pt x="17187" y="13983"/>
                  <a:pt x="17146" y="13925"/>
                </a:cubicBezTo>
                <a:cubicBezTo>
                  <a:pt x="17036" y="13807"/>
                  <a:pt x="16954" y="13699"/>
                  <a:pt x="16954" y="13531"/>
                </a:cubicBezTo>
                <a:cubicBezTo>
                  <a:pt x="17405" y="13787"/>
                  <a:pt x="17856" y="13944"/>
                  <a:pt x="18375" y="14033"/>
                </a:cubicBezTo>
                <a:cubicBezTo>
                  <a:pt x="18703" y="14308"/>
                  <a:pt x="19127" y="14504"/>
                  <a:pt x="19632" y="14632"/>
                </a:cubicBezTo>
                <a:cubicBezTo>
                  <a:pt x="19714" y="14809"/>
                  <a:pt x="19878" y="14917"/>
                  <a:pt x="20042" y="15025"/>
                </a:cubicBezTo>
                <a:cubicBezTo>
                  <a:pt x="20083" y="15055"/>
                  <a:pt x="20124" y="15074"/>
                  <a:pt x="20165" y="15104"/>
                </a:cubicBezTo>
                <a:cubicBezTo>
                  <a:pt x="20411" y="15281"/>
                  <a:pt x="20411" y="15281"/>
                  <a:pt x="20411" y="15281"/>
                </a:cubicBezTo>
                <a:cubicBezTo>
                  <a:pt x="20233" y="15064"/>
                  <a:pt x="20233" y="15064"/>
                  <a:pt x="20233" y="15064"/>
                </a:cubicBezTo>
                <a:cubicBezTo>
                  <a:pt x="20179" y="14986"/>
                  <a:pt x="20097" y="14927"/>
                  <a:pt x="20015" y="14868"/>
                </a:cubicBezTo>
                <a:cubicBezTo>
                  <a:pt x="19933" y="14809"/>
                  <a:pt x="19851" y="14750"/>
                  <a:pt x="19810" y="14671"/>
                </a:cubicBezTo>
                <a:cubicBezTo>
                  <a:pt x="19892" y="14681"/>
                  <a:pt x="19974" y="14691"/>
                  <a:pt x="20056" y="14711"/>
                </a:cubicBezTo>
                <a:cubicBezTo>
                  <a:pt x="20233" y="14740"/>
                  <a:pt x="20384" y="14770"/>
                  <a:pt x="20466" y="14740"/>
                </a:cubicBezTo>
                <a:cubicBezTo>
                  <a:pt x="20602" y="14691"/>
                  <a:pt x="20602" y="14691"/>
                  <a:pt x="20602" y="14691"/>
                </a:cubicBezTo>
                <a:cubicBezTo>
                  <a:pt x="20452" y="14671"/>
                  <a:pt x="20452" y="14671"/>
                  <a:pt x="20452" y="14671"/>
                </a:cubicBezTo>
                <a:cubicBezTo>
                  <a:pt x="19700" y="14593"/>
                  <a:pt x="19031" y="14386"/>
                  <a:pt x="18676" y="14111"/>
                </a:cubicBezTo>
                <a:cubicBezTo>
                  <a:pt x="18922" y="14151"/>
                  <a:pt x="19181" y="14180"/>
                  <a:pt x="19441" y="14210"/>
                </a:cubicBezTo>
                <a:cubicBezTo>
                  <a:pt x="19659" y="14239"/>
                  <a:pt x="19892" y="14259"/>
                  <a:pt x="20110" y="14298"/>
                </a:cubicBezTo>
                <a:cubicBezTo>
                  <a:pt x="20261" y="14524"/>
                  <a:pt x="20657" y="14681"/>
                  <a:pt x="20985" y="14711"/>
                </a:cubicBezTo>
                <a:cubicBezTo>
                  <a:pt x="21381" y="14750"/>
                  <a:pt x="21381" y="14750"/>
                  <a:pt x="21381" y="14750"/>
                </a:cubicBezTo>
                <a:cubicBezTo>
                  <a:pt x="20957" y="14632"/>
                  <a:pt x="20957" y="14632"/>
                  <a:pt x="20957" y="14632"/>
                </a:cubicBezTo>
                <a:cubicBezTo>
                  <a:pt x="20670" y="14553"/>
                  <a:pt x="20411" y="14475"/>
                  <a:pt x="20274" y="14308"/>
                </a:cubicBezTo>
                <a:cubicBezTo>
                  <a:pt x="20329" y="14318"/>
                  <a:pt x="20370" y="14327"/>
                  <a:pt x="20425" y="14337"/>
                </a:cubicBezTo>
                <a:cubicBezTo>
                  <a:pt x="20588" y="14367"/>
                  <a:pt x="20725" y="14386"/>
                  <a:pt x="20793" y="14347"/>
                </a:cubicBezTo>
                <a:cubicBezTo>
                  <a:pt x="20848" y="14298"/>
                  <a:pt x="20848" y="14298"/>
                  <a:pt x="20848" y="14298"/>
                </a:cubicBezTo>
                <a:cubicBezTo>
                  <a:pt x="20766" y="14278"/>
                  <a:pt x="20766" y="14278"/>
                  <a:pt x="20766" y="14278"/>
                </a:cubicBezTo>
                <a:cubicBezTo>
                  <a:pt x="20370" y="14210"/>
                  <a:pt x="19987" y="14160"/>
                  <a:pt x="19632" y="14121"/>
                </a:cubicBezTo>
                <a:cubicBezTo>
                  <a:pt x="19168" y="14062"/>
                  <a:pt x="18730" y="14003"/>
                  <a:pt x="18293" y="13905"/>
                </a:cubicBezTo>
                <a:cubicBezTo>
                  <a:pt x="17856" y="13797"/>
                  <a:pt x="17487" y="13590"/>
                  <a:pt x="17146" y="13384"/>
                </a:cubicBezTo>
                <a:cubicBezTo>
                  <a:pt x="16954" y="13276"/>
                  <a:pt x="16749" y="13158"/>
                  <a:pt x="16531" y="13060"/>
                </a:cubicBezTo>
                <a:cubicBezTo>
                  <a:pt x="16353" y="12971"/>
                  <a:pt x="16162" y="12903"/>
                  <a:pt x="15984" y="12834"/>
                </a:cubicBezTo>
                <a:cubicBezTo>
                  <a:pt x="15820" y="12775"/>
                  <a:pt x="15656" y="12716"/>
                  <a:pt x="15506" y="12647"/>
                </a:cubicBezTo>
                <a:cubicBezTo>
                  <a:pt x="15492" y="12608"/>
                  <a:pt x="15479" y="12568"/>
                  <a:pt x="15465" y="12529"/>
                </a:cubicBezTo>
                <a:cubicBezTo>
                  <a:pt x="15438" y="12480"/>
                  <a:pt x="15424" y="12431"/>
                  <a:pt x="15424" y="12401"/>
                </a:cubicBezTo>
                <a:cubicBezTo>
                  <a:pt x="15479" y="12401"/>
                  <a:pt x="15533" y="12411"/>
                  <a:pt x="15588" y="12421"/>
                </a:cubicBezTo>
                <a:cubicBezTo>
                  <a:pt x="15711" y="12441"/>
                  <a:pt x="15834" y="12460"/>
                  <a:pt x="15971" y="12480"/>
                </a:cubicBezTo>
                <a:cubicBezTo>
                  <a:pt x="16039" y="12627"/>
                  <a:pt x="16203" y="12922"/>
                  <a:pt x="16476" y="12991"/>
                </a:cubicBezTo>
                <a:cubicBezTo>
                  <a:pt x="16681" y="13040"/>
                  <a:pt x="16681" y="13040"/>
                  <a:pt x="16681" y="13040"/>
                </a:cubicBezTo>
                <a:cubicBezTo>
                  <a:pt x="16503" y="12903"/>
                  <a:pt x="16503" y="12903"/>
                  <a:pt x="16503" y="12903"/>
                </a:cubicBezTo>
                <a:cubicBezTo>
                  <a:pt x="16340" y="12794"/>
                  <a:pt x="16203" y="12686"/>
                  <a:pt x="16148" y="12509"/>
                </a:cubicBezTo>
                <a:cubicBezTo>
                  <a:pt x="16176" y="12519"/>
                  <a:pt x="16176" y="12519"/>
                  <a:pt x="16176" y="12519"/>
                </a:cubicBezTo>
                <a:cubicBezTo>
                  <a:pt x="16340" y="12539"/>
                  <a:pt x="16531" y="12559"/>
                  <a:pt x="16681" y="12598"/>
                </a:cubicBezTo>
                <a:cubicBezTo>
                  <a:pt x="16722" y="12529"/>
                  <a:pt x="16722" y="12529"/>
                  <a:pt x="16722" y="12529"/>
                </a:cubicBezTo>
                <a:cubicBezTo>
                  <a:pt x="16503" y="12460"/>
                  <a:pt x="16271" y="12421"/>
                  <a:pt x="16012" y="12382"/>
                </a:cubicBezTo>
                <a:cubicBezTo>
                  <a:pt x="15820" y="12352"/>
                  <a:pt x="15602" y="12313"/>
                  <a:pt x="15397" y="12264"/>
                </a:cubicBezTo>
                <a:cubicBezTo>
                  <a:pt x="15042" y="12175"/>
                  <a:pt x="14714" y="12087"/>
                  <a:pt x="14386" y="11979"/>
                </a:cubicBezTo>
                <a:cubicBezTo>
                  <a:pt x="14331" y="11959"/>
                  <a:pt x="14263" y="11939"/>
                  <a:pt x="14195" y="11920"/>
                </a:cubicBezTo>
                <a:cubicBezTo>
                  <a:pt x="13826" y="11812"/>
                  <a:pt x="13402" y="11684"/>
                  <a:pt x="13484" y="11487"/>
                </a:cubicBezTo>
                <a:cubicBezTo>
                  <a:pt x="13484" y="11487"/>
                  <a:pt x="13484" y="11487"/>
                  <a:pt x="13484" y="11487"/>
                </a:cubicBezTo>
                <a:cubicBezTo>
                  <a:pt x="13621" y="11527"/>
                  <a:pt x="13757" y="11586"/>
                  <a:pt x="13894" y="11654"/>
                </a:cubicBezTo>
                <a:cubicBezTo>
                  <a:pt x="14126" y="11753"/>
                  <a:pt x="14359" y="11861"/>
                  <a:pt x="14645" y="11910"/>
                </a:cubicBezTo>
                <a:cubicBezTo>
                  <a:pt x="15110" y="11989"/>
                  <a:pt x="15615" y="12028"/>
                  <a:pt x="16025" y="12018"/>
                </a:cubicBezTo>
                <a:cubicBezTo>
                  <a:pt x="16121" y="12048"/>
                  <a:pt x="16176" y="12097"/>
                  <a:pt x="16244" y="12146"/>
                </a:cubicBezTo>
                <a:cubicBezTo>
                  <a:pt x="16285" y="12185"/>
                  <a:pt x="16340" y="12234"/>
                  <a:pt x="16408" y="12264"/>
                </a:cubicBezTo>
                <a:cubicBezTo>
                  <a:pt x="16599" y="12362"/>
                  <a:pt x="16831" y="12401"/>
                  <a:pt x="17064" y="12441"/>
                </a:cubicBezTo>
                <a:cubicBezTo>
                  <a:pt x="17255" y="12470"/>
                  <a:pt x="17446" y="12500"/>
                  <a:pt x="17610" y="12568"/>
                </a:cubicBezTo>
                <a:cubicBezTo>
                  <a:pt x="17706" y="12598"/>
                  <a:pt x="17801" y="12657"/>
                  <a:pt x="17897" y="12716"/>
                </a:cubicBezTo>
                <a:cubicBezTo>
                  <a:pt x="17979" y="12775"/>
                  <a:pt x="18075" y="12834"/>
                  <a:pt x="18170" y="12883"/>
                </a:cubicBezTo>
                <a:cubicBezTo>
                  <a:pt x="18403" y="12981"/>
                  <a:pt x="18635" y="13079"/>
                  <a:pt x="18894" y="13099"/>
                </a:cubicBezTo>
                <a:cubicBezTo>
                  <a:pt x="19263" y="13129"/>
                  <a:pt x="19263" y="13129"/>
                  <a:pt x="19263" y="13129"/>
                </a:cubicBezTo>
                <a:cubicBezTo>
                  <a:pt x="18922" y="13030"/>
                  <a:pt x="18922" y="13030"/>
                  <a:pt x="18922" y="13030"/>
                </a:cubicBezTo>
                <a:cubicBezTo>
                  <a:pt x="18539" y="12922"/>
                  <a:pt x="18198" y="12775"/>
                  <a:pt x="17870" y="12588"/>
                </a:cubicBezTo>
                <a:cubicBezTo>
                  <a:pt x="18485" y="12667"/>
                  <a:pt x="18949" y="12765"/>
                  <a:pt x="19318" y="12903"/>
                </a:cubicBezTo>
                <a:cubicBezTo>
                  <a:pt x="19373" y="12844"/>
                  <a:pt x="19373" y="12844"/>
                  <a:pt x="19373" y="12844"/>
                </a:cubicBezTo>
                <a:cubicBezTo>
                  <a:pt x="18990" y="12657"/>
                  <a:pt x="18430" y="12568"/>
                  <a:pt x="17897" y="12490"/>
                </a:cubicBezTo>
                <a:cubicBezTo>
                  <a:pt x="17255" y="12391"/>
                  <a:pt x="16585" y="12293"/>
                  <a:pt x="16230" y="12018"/>
                </a:cubicBezTo>
                <a:cubicBezTo>
                  <a:pt x="16845" y="11959"/>
                  <a:pt x="17624" y="11989"/>
                  <a:pt x="18239" y="12018"/>
                </a:cubicBezTo>
                <a:cubicBezTo>
                  <a:pt x="18334" y="12028"/>
                  <a:pt x="18416" y="12028"/>
                  <a:pt x="18512" y="12038"/>
                </a:cubicBezTo>
                <a:cubicBezTo>
                  <a:pt x="18826" y="12215"/>
                  <a:pt x="19195" y="12362"/>
                  <a:pt x="19605" y="12470"/>
                </a:cubicBezTo>
                <a:cubicBezTo>
                  <a:pt x="19618" y="12657"/>
                  <a:pt x="19769" y="12765"/>
                  <a:pt x="19933" y="12853"/>
                </a:cubicBezTo>
                <a:cubicBezTo>
                  <a:pt x="20110" y="12952"/>
                  <a:pt x="20110" y="12952"/>
                  <a:pt x="20110" y="12952"/>
                </a:cubicBezTo>
                <a:cubicBezTo>
                  <a:pt x="20015" y="12814"/>
                  <a:pt x="20015" y="12814"/>
                  <a:pt x="20015" y="12814"/>
                </a:cubicBezTo>
                <a:cubicBezTo>
                  <a:pt x="19987" y="12775"/>
                  <a:pt x="19933" y="12735"/>
                  <a:pt x="19892" y="12706"/>
                </a:cubicBezTo>
                <a:cubicBezTo>
                  <a:pt x="19823" y="12647"/>
                  <a:pt x="19755" y="12598"/>
                  <a:pt x="19755" y="12500"/>
                </a:cubicBezTo>
                <a:cubicBezTo>
                  <a:pt x="19905" y="12539"/>
                  <a:pt x="20069" y="12568"/>
                  <a:pt x="20233" y="12588"/>
                </a:cubicBezTo>
                <a:cubicBezTo>
                  <a:pt x="20343" y="12608"/>
                  <a:pt x="20466" y="12627"/>
                  <a:pt x="20561" y="12647"/>
                </a:cubicBezTo>
                <a:cubicBezTo>
                  <a:pt x="20588" y="12578"/>
                  <a:pt x="20588" y="12578"/>
                  <a:pt x="20588" y="12578"/>
                </a:cubicBezTo>
                <a:cubicBezTo>
                  <a:pt x="20466" y="12549"/>
                  <a:pt x="20329" y="12519"/>
                  <a:pt x="20192" y="12490"/>
                </a:cubicBezTo>
                <a:cubicBezTo>
                  <a:pt x="19646" y="12372"/>
                  <a:pt x="19086" y="12244"/>
                  <a:pt x="18703" y="12018"/>
                </a:cubicBezTo>
                <a:cubicBezTo>
                  <a:pt x="18758" y="12018"/>
                  <a:pt x="18799" y="12018"/>
                  <a:pt x="18853" y="12028"/>
                </a:cubicBezTo>
                <a:cubicBezTo>
                  <a:pt x="19140" y="12038"/>
                  <a:pt x="19455" y="12087"/>
                  <a:pt x="19796" y="12136"/>
                </a:cubicBezTo>
                <a:cubicBezTo>
                  <a:pt x="20124" y="12185"/>
                  <a:pt x="20479" y="12234"/>
                  <a:pt x="20793" y="12254"/>
                </a:cubicBezTo>
                <a:cubicBezTo>
                  <a:pt x="20944" y="12264"/>
                  <a:pt x="21067" y="12264"/>
                  <a:pt x="21190" y="12254"/>
                </a:cubicBezTo>
                <a:cubicBezTo>
                  <a:pt x="21190" y="12254"/>
                  <a:pt x="21586" y="12224"/>
                  <a:pt x="21586" y="12126"/>
                </a:cubicBezTo>
                <a:cubicBezTo>
                  <a:pt x="21599" y="12077"/>
                  <a:pt x="21599" y="12077"/>
                  <a:pt x="21599" y="12077"/>
                </a:cubicBezTo>
                <a:cubicBezTo>
                  <a:pt x="21531" y="12087"/>
                  <a:pt x="21531" y="12087"/>
                  <a:pt x="21531" y="12087"/>
                </a:cubicBezTo>
                <a:moveTo>
                  <a:pt x="9044" y="20853"/>
                </a:moveTo>
                <a:cubicBezTo>
                  <a:pt x="9017" y="20843"/>
                  <a:pt x="8989" y="20833"/>
                  <a:pt x="8962" y="20833"/>
                </a:cubicBezTo>
                <a:cubicBezTo>
                  <a:pt x="8962" y="20833"/>
                  <a:pt x="8948" y="20833"/>
                  <a:pt x="8948" y="20833"/>
                </a:cubicBezTo>
                <a:cubicBezTo>
                  <a:pt x="8921" y="20813"/>
                  <a:pt x="8921" y="20794"/>
                  <a:pt x="8989" y="20754"/>
                </a:cubicBezTo>
                <a:cubicBezTo>
                  <a:pt x="9017" y="20813"/>
                  <a:pt x="9017" y="20813"/>
                  <a:pt x="9017" y="20813"/>
                </a:cubicBezTo>
                <a:cubicBezTo>
                  <a:pt x="9044" y="20843"/>
                  <a:pt x="9044" y="20853"/>
                  <a:pt x="9044" y="20853"/>
                </a:cubicBezTo>
                <a:cubicBezTo>
                  <a:pt x="9044" y="20853"/>
                  <a:pt x="9044" y="20853"/>
                  <a:pt x="9044" y="20853"/>
                </a:cubicBezTo>
                <a:moveTo>
                  <a:pt x="10492" y="21226"/>
                </a:moveTo>
                <a:cubicBezTo>
                  <a:pt x="10465" y="21226"/>
                  <a:pt x="10451" y="21226"/>
                  <a:pt x="10437" y="21226"/>
                </a:cubicBezTo>
                <a:cubicBezTo>
                  <a:pt x="10424" y="21226"/>
                  <a:pt x="10396" y="21226"/>
                  <a:pt x="10383" y="21236"/>
                </a:cubicBezTo>
                <a:cubicBezTo>
                  <a:pt x="10396" y="21187"/>
                  <a:pt x="10437" y="21157"/>
                  <a:pt x="10465" y="21157"/>
                </a:cubicBezTo>
                <a:cubicBezTo>
                  <a:pt x="10465" y="21157"/>
                  <a:pt x="10465" y="21157"/>
                  <a:pt x="10478" y="21167"/>
                </a:cubicBezTo>
                <a:cubicBezTo>
                  <a:pt x="10478" y="21167"/>
                  <a:pt x="10506" y="21187"/>
                  <a:pt x="10506" y="21236"/>
                </a:cubicBezTo>
                <a:cubicBezTo>
                  <a:pt x="10492" y="21226"/>
                  <a:pt x="10492" y="21226"/>
                  <a:pt x="10492" y="21226"/>
                </a:cubicBezTo>
                <a:moveTo>
                  <a:pt x="12733" y="21285"/>
                </a:moveTo>
                <a:cubicBezTo>
                  <a:pt x="12733" y="21295"/>
                  <a:pt x="12760" y="21305"/>
                  <a:pt x="12774" y="21315"/>
                </a:cubicBezTo>
                <a:cubicBezTo>
                  <a:pt x="12733" y="21324"/>
                  <a:pt x="12692" y="21295"/>
                  <a:pt x="12678" y="21265"/>
                </a:cubicBezTo>
                <a:cubicBezTo>
                  <a:pt x="12664" y="21256"/>
                  <a:pt x="12651" y="21236"/>
                  <a:pt x="12651" y="21226"/>
                </a:cubicBezTo>
                <a:cubicBezTo>
                  <a:pt x="12678" y="21246"/>
                  <a:pt x="12705" y="21265"/>
                  <a:pt x="12733" y="21285"/>
                </a:cubicBezTo>
                <a:moveTo>
                  <a:pt x="17474" y="9551"/>
                </a:moveTo>
                <a:cubicBezTo>
                  <a:pt x="17405" y="9581"/>
                  <a:pt x="17405" y="9581"/>
                  <a:pt x="17405" y="9581"/>
                </a:cubicBezTo>
                <a:cubicBezTo>
                  <a:pt x="17378" y="9591"/>
                  <a:pt x="17337" y="9601"/>
                  <a:pt x="17310" y="9620"/>
                </a:cubicBezTo>
                <a:cubicBezTo>
                  <a:pt x="17146" y="9669"/>
                  <a:pt x="16982" y="9728"/>
                  <a:pt x="16913" y="9817"/>
                </a:cubicBezTo>
                <a:cubicBezTo>
                  <a:pt x="16859" y="9876"/>
                  <a:pt x="16859" y="9876"/>
                  <a:pt x="16859" y="9876"/>
                </a:cubicBezTo>
                <a:cubicBezTo>
                  <a:pt x="16572" y="9886"/>
                  <a:pt x="16285" y="9905"/>
                  <a:pt x="16012" y="9925"/>
                </a:cubicBezTo>
                <a:cubicBezTo>
                  <a:pt x="15629" y="9945"/>
                  <a:pt x="15247" y="9974"/>
                  <a:pt x="14837" y="9974"/>
                </a:cubicBezTo>
                <a:cubicBezTo>
                  <a:pt x="15028" y="9935"/>
                  <a:pt x="15219" y="9895"/>
                  <a:pt x="15397" y="9856"/>
                </a:cubicBezTo>
                <a:cubicBezTo>
                  <a:pt x="15930" y="9738"/>
                  <a:pt x="16462" y="9620"/>
                  <a:pt x="16886" y="9414"/>
                </a:cubicBezTo>
                <a:cubicBezTo>
                  <a:pt x="16845" y="9355"/>
                  <a:pt x="16845" y="9355"/>
                  <a:pt x="16845" y="9355"/>
                </a:cubicBezTo>
                <a:cubicBezTo>
                  <a:pt x="16353" y="9512"/>
                  <a:pt x="15752" y="9699"/>
                  <a:pt x="15110" y="9817"/>
                </a:cubicBezTo>
                <a:cubicBezTo>
                  <a:pt x="15069" y="9827"/>
                  <a:pt x="15014" y="9836"/>
                  <a:pt x="14946" y="9836"/>
                </a:cubicBezTo>
                <a:cubicBezTo>
                  <a:pt x="14864" y="9846"/>
                  <a:pt x="14782" y="9856"/>
                  <a:pt x="14700" y="9876"/>
                </a:cubicBezTo>
                <a:cubicBezTo>
                  <a:pt x="14645" y="9895"/>
                  <a:pt x="14591" y="9925"/>
                  <a:pt x="14550" y="9945"/>
                </a:cubicBezTo>
                <a:cubicBezTo>
                  <a:pt x="14481" y="9974"/>
                  <a:pt x="14440" y="10004"/>
                  <a:pt x="14372" y="10013"/>
                </a:cubicBezTo>
                <a:cubicBezTo>
                  <a:pt x="14140" y="10053"/>
                  <a:pt x="13908" y="10062"/>
                  <a:pt x="13675" y="10062"/>
                </a:cubicBezTo>
                <a:cubicBezTo>
                  <a:pt x="13361" y="10072"/>
                  <a:pt x="13047" y="10082"/>
                  <a:pt x="12733" y="10180"/>
                </a:cubicBezTo>
                <a:cubicBezTo>
                  <a:pt x="12678" y="10004"/>
                  <a:pt x="12473" y="9915"/>
                  <a:pt x="12282" y="9836"/>
                </a:cubicBezTo>
                <a:cubicBezTo>
                  <a:pt x="12241" y="9827"/>
                  <a:pt x="12214" y="9807"/>
                  <a:pt x="12186" y="9797"/>
                </a:cubicBezTo>
                <a:cubicBezTo>
                  <a:pt x="12309" y="9286"/>
                  <a:pt x="12746" y="8981"/>
                  <a:pt x="13156" y="8687"/>
                </a:cubicBezTo>
                <a:cubicBezTo>
                  <a:pt x="13238" y="8628"/>
                  <a:pt x="13320" y="8569"/>
                  <a:pt x="13402" y="8510"/>
                </a:cubicBezTo>
                <a:cubicBezTo>
                  <a:pt x="13416" y="8500"/>
                  <a:pt x="13443" y="8480"/>
                  <a:pt x="13484" y="8451"/>
                </a:cubicBezTo>
                <a:cubicBezTo>
                  <a:pt x="13552" y="8392"/>
                  <a:pt x="13744" y="8244"/>
                  <a:pt x="13798" y="8244"/>
                </a:cubicBezTo>
                <a:cubicBezTo>
                  <a:pt x="13976" y="8244"/>
                  <a:pt x="14085" y="8598"/>
                  <a:pt x="14085" y="8785"/>
                </a:cubicBezTo>
                <a:cubicBezTo>
                  <a:pt x="14085" y="8864"/>
                  <a:pt x="14085" y="8942"/>
                  <a:pt x="14072" y="9031"/>
                </a:cubicBezTo>
                <a:cubicBezTo>
                  <a:pt x="14044" y="9237"/>
                  <a:pt x="14031" y="9424"/>
                  <a:pt x="14195" y="9512"/>
                </a:cubicBezTo>
                <a:cubicBezTo>
                  <a:pt x="14304" y="9561"/>
                  <a:pt x="14304" y="9561"/>
                  <a:pt x="14304" y="9561"/>
                </a:cubicBezTo>
                <a:cubicBezTo>
                  <a:pt x="14277" y="9473"/>
                  <a:pt x="14277" y="9473"/>
                  <a:pt x="14277" y="9473"/>
                </a:cubicBezTo>
                <a:cubicBezTo>
                  <a:pt x="14236" y="9365"/>
                  <a:pt x="14140" y="9099"/>
                  <a:pt x="14195" y="8942"/>
                </a:cubicBezTo>
                <a:cubicBezTo>
                  <a:pt x="14318" y="9090"/>
                  <a:pt x="14495" y="9208"/>
                  <a:pt x="14673" y="9306"/>
                </a:cubicBezTo>
                <a:cubicBezTo>
                  <a:pt x="14741" y="9247"/>
                  <a:pt x="14741" y="9247"/>
                  <a:pt x="14741" y="9247"/>
                </a:cubicBezTo>
                <a:cubicBezTo>
                  <a:pt x="14399" y="9060"/>
                  <a:pt x="14195" y="8726"/>
                  <a:pt x="14181" y="8392"/>
                </a:cubicBezTo>
                <a:cubicBezTo>
                  <a:pt x="14277" y="8431"/>
                  <a:pt x="14372" y="8451"/>
                  <a:pt x="14468" y="8470"/>
                </a:cubicBezTo>
                <a:cubicBezTo>
                  <a:pt x="14577" y="8500"/>
                  <a:pt x="14686" y="8520"/>
                  <a:pt x="14768" y="8569"/>
                </a:cubicBezTo>
                <a:cubicBezTo>
                  <a:pt x="14932" y="8667"/>
                  <a:pt x="14960" y="8834"/>
                  <a:pt x="14987" y="9001"/>
                </a:cubicBezTo>
                <a:cubicBezTo>
                  <a:pt x="15028" y="9178"/>
                  <a:pt x="15055" y="9375"/>
                  <a:pt x="15288" y="9453"/>
                </a:cubicBezTo>
                <a:cubicBezTo>
                  <a:pt x="15520" y="9542"/>
                  <a:pt x="15520" y="9542"/>
                  <a:pt x="15520" y="9542"/>
                </a:cubicBezTo>
                <a:cubicBezTo>
                  <a:pt x="15342" y="9394"/>
                  <a:pt x="15342" y="9394"/>
                  <a:pt x="15342" y="9394"/>
                </a:cubicBezTo>
                <a:cubicBezTo>
                  <a:pt x="15260" y="9325"/>
                  <a:pt x="15192" y="9237"/>
                  <a:pt x="15165" y="9119"/>
                </a:cubicBezTo>
                <a:cubicBezTo>
                  <a:pt x="15274" y="9217"/>
                  <a:pt x="15383" y="9325"/>
                  <a:pt x="15547" y="9404"/>
                </a:cubicBezTo>
                <a:cubicBezTo>
                  <a:pt x="15807" y="9532"/>
                  <a:pt x="15807" y="9532"/>
                  <a:pt x="15807" y="9532"/>
                </a:cubicBezTo>
                <a:cubicBezTo>
                  <a:pt x="15615" y="9355"/>
                  <a:pt x="15615" y="9355"/>
                  <a:pt x="15615" y="9355"/>
                </a:cubicBezTo>
                <a:cubicBezTo>
                  <a:pt x="15574" y="9316"/>
                  <a:pt x="15533" y="9276"/>
                  <a:pt x="15479" y="9237"/>
                </a:cubicBezTo>
                <a:cubicBezTo>
                  <a:pt x="15301" y="9080"/>
                  <a:pt x="15124" y="8923"/>
                  <a:pt x="15055" y="8706"/>
                </a:cubicBezTo>
                <a:cubicBezTo>
                  <a:pt x="15315" y="8785"/>
                  <a:pt x="15506" y="8873"/>
                  <a:pt x="15725" y="8962"/>
                </a:cubicBezTo>
                <a:cubicBezTo>
                  <a:pt x="15807" y="9001"/>
                  <a:pt x="15902" y="9040"/>
                  <a:pt x="15998" y="9080"/>
                </a:cubicBezTo>
                <a:cubicBezTo>
                  <a:pt x="16080" y="9257"/>
                  <a:pt x="16189" y="9424"/>
                  <a:pt x="16353" y="9434"/>
                </a:cubicBezTo>
                <a:cubicBezTo>
                  <a:pt x="16503" y="9443"/>
                  <a:pt x="16503" y="9443"/>
                  <a:pt x="16503" y="9443"/>
                </a:cubicBezTo>
                <a:cubicBezTo>
                  <a:pt x="16381" y="9375"/>
                  <a:pt x="16381" y="9375"/>
                  <a:pt x="16381" y="9375"/>
                </a:cubicBezTo>
                <a:cubicBezTo>
                  <a:pt x="16285" y="9316"/>
                  <a:pt x="16189" y="9208"/>
                  <a:pt x="16176" y="9129"/>
                </a:cubicBezTo>
                <a:cubicBezTo>
                  <a:pt x="16449" y="9217"/>
                  <a:pt x="16763" y="9257"/>
                  <a:pt x="17064" y="9286"/>
                </a:cubicBezTo>
                <a:cubicBezTo>
                  <a:pt x="17351" y="9325"/>
                  <a:pt x="17624" y="9355"/>
                  <a:pt x="17856" y="9424"/>
                </a:cubicBezTo>
                <a:cubicBezTo>
                  <a:pt x="17733" y="9453"/>
                  <a:pt x="17596" y="9502"/>
                  <a:pt x="17474" y="9551"/>
                </a:cubicBezTo>
                <a:moveTo>
                  <a:pt x="10861" y="4717"/>
                </a:moveTo>
                <a:cubicBezTo>
                  <a:pt x="10806" y="4717"/>
                  <a:pt x="10752" y="4736"/>
                  <a:pt x="10697" y="4775"/>
                </a:cubicBezTo>
                <a:cubicBezTo>
                  <a:pt x="10820" y="4618"/>
                  <a:pt x="11025" y="4461"/>
                  <a:pt x="11257" y="4363"/>
                </a:cubicBezTo>
                <a:cubicBezTo>
                  <a:pt x="11271" y="4441"/>
                  <a:pt x="11271" y="4530"/>
                  <a:pt x="11285" y="4618"/>
                </a:cubicBezTo>
                <a:cubicBezTo>
                  <a:pt x="11285" y="4697"/>
                  <a:pt x="11285" y="4785"/>
                  <a:pt x="11298" y="4864"/>
                </a:cubicBezTo>
                <a:cubicBezTo>
                  <a:pt x="11298" y="4874"/>
                  <a:pt x="11298" y="4874"/>
                  <a:pt x="11285" y="4884"/>
                </a:cubicBezTo>
                <a:cubicBezTo>
                  <a:pt x="11271" y="4844"/>
                  <a:pt x="11271" y="4844"/>
                  <a:pt x="11271" y="4844"/>
                </a:cubicBezTo>
                <a:cubicBezTo>
                  <a:pt x="11244" y="4943"/>
                  <a:pt x="11244" y="4943"/>
                  <a:pt x="11244" y="4943"/>
                </a:cubicBezTo>
                <a:cubicBezTo>
                  <a:pt x="11216" y="4962"/>
                  <a:pt x="11189" y="4992"/>
                  <a:pt x="11175" y="5021"/>
                </a:cubicBezTo>
                <a:cubicBezTo>
                  <a:pt x="11093" y="5100"/>
                  <a:pt x="11011" y="5188"/>
                  <a:pt x="10970" y="5286"/>
                </a:cubicBezTo>
                <a:cubicBezTo>
                  <a:pt x="10943" y="5316"/>
                  <a:pt x="10943" y="5355"/>
                  <a:pt x="10943" y="5395"/>
                </a:cubicBezTo>
                <a:cubicBezTo>
                  <a:pt x="10943" y="5434"/>
                  <a:pt x="10929" y="5473"/>
                  <a:pt x="10916" y="5493"/>
                </a:cubicBezTo>
                <a:cubicBezTo>
                  <a:pt x="10888" y="5542"/>
                  <a:pt x="10820" y="5581"/>
                  <a:pt x="10765" y="5611"/>
                </a:cubicBezTo>
                <a:cubicBezTo>
                  <a:pt x="10724" y="5630"/>
                  <a:pt x="10697" y="5650"/>
                  <a:pt x="10656" y="5680"/>
                </a:cubicBezTo>
                <a:cubicBezTo>
                  <a:pt x="10533" y="5355"/>
                  <a:pt x="10519" y="4903"/>
                  <a:pt x="10875" y="4785"/>
                </a:cubicBezTo>
                <a:cubicBezTo>
                  <a:pt x="11052" y="4726"/>
                  <a:pt x="11052" y="4726"/>
                  <a:pt x="11052" y="4726"/>
                </a:cubicBezTo>
                <a:cubicBezTo>
                  <a:pt x="10861" y="4717"/>
                  <a:pt x="10861" y="4717"/>
                  <a:pt x="10861" y="4717"/>
                </a:cubicBezTo>
                <a:moveTo>
                  <a:pt x="11927" y="6593"/>
                </a:moveTo>
                <a:cubicBezTo>
                  <a:pt x="11858" y="6800"/>
                  <a:pt x="11681" y="6947"/>
                  <a:pt x="11503" y="7095"/>
                </a:cubicBezTo>
                <a:cubicBezTo>
                  <a:pt x="11448" y="7144"/>
                  <a:pt x="11380" y="7183"/>
                  <a:pt x="11325" y="7242"/>
                </a:cubicBezTo>
                <a:cubicBezTo>
                  <a:pt x="11285" y="6476"/>
                  <a:pt x="11462" y="5994"/>
                  <a:pt x="11872" y="5758"/>
                </a:cubicBezTo>
                <a:cubicBezTo>
                  <a:pt x="11927" y="5748"/>
                  <a:pt x="11968" y="5739"/>
                  <a:pt x="12022" y="5729"/>
                </a:cubicBezTo>
                <a:cubicBezTo>
                  <a:pt x="12186" y="5689"/>
                  <a:pt x="12337" y="5660"/>
                  <a:pt x="12459" y="5581"/>
                </a:cubicBezTo>
                <a:cubicBezTo>
                  <a:pt x="12350" y="5680"/>
                  <a:pt x="12350" y="5680"/>
                  <a:pt x="12350" y="5680"/>
                </a:cubicBezTo>
                <a:cubicBezTo>
                  <a:pt x="12132" y="5886"/>
                  <a:pt x="12050" y="6141"/>
                  <a:pt x="11995" y="6387"/>
                </a:cubicBezTo>
                <a:cubicBezTo>
                  <a:pt x="11968" y="6456"/>
                  <a:pt x="11954" y="6525"/>
                  <a:pt x="11927" y="6593"/>
                </a:cubicBezTo>
                <a:moveTo>
                  <a:pt x="12432" y="6810"/>
                </a:moveTo>
                <a:cubicBezTo>
                  <a:pt x="12309" y="7507"/>
                  <a:pt x="11858" y="8077"/>
                  <a:pt x="11407" y="8549"/>
                </a:cubicBezTo>
                <a:cubicBezTo>
                  <a:pt x="11394" y="8441"/>
                  <a:pt x="11380" y="8333"/>
                  <a:pt x="11366" y="8235"/>
                </a:cubicBezTo>
                <a:cubicBezTo>
                  <a:pt x="11325" y="8058"/>
                  <a:pt x="11298" y="7901"/>
                  <a:pt x="11325" y="7743"/>
                </a:cubicBezTo>
                <a:cubicBezTo>
                  <a:pt x="11380" y="7242"/>
                  <a:pt x="11968" y="6987"/>
                  <a:pt x="12432" y="6810"/>
                </a:cubicBezTo>
                <a:moveTo>
                  <a:pt x="12009" y="5414"/>
                </a:moveTo>
                <a:cubicBezTo>
                  <a:pt x="11954" y="5444"/>
                  <a:pt x="11913" y="5463"/>
                  <a:pt x="11872" y="5493"/>
                </a:cubicBezTo>
                <a:cubicBezTo>
                  <a:pt x="11817" y="5522"/>
                  <a:pt x="11790" y="5552"/>
                  <a:pt x="11749" y="5581"/>
                </a:cubicBezTo>
                <a:cubicBezTo>
                  <a:pt x="11694" y="5621"/>
                  <a:pt x="11653" y="5660"/>
                  <a:pt x="11599" y="5680"/>
                </a:cubicBezTo>
                <a:cubicBezTo>
                  <a:pt x="11626" y="5562"/>
                  <a:pt x="11640" y="5414"/>
                  <a:pt x="11653" y="5306"/>
                </a:cubicBezTo>
                <a:cubicBezTo>
                  <a:pt x="11653" y="5267"/>
                  <a:pt x="11653" y="5228"/>
                  <a:pt x="11667" y="5198"/>
                </a:cubicBezTo>
                <a:cubicBezTo>
                  <a:pt x="11708" y="5188"/>
                  <a:pt x="11749" y="5169"/>
                  <a:pt x="11804" y="5159"/>
                </a:cubicBezTo>
                <a:cubicBezTo>
                  <a:pt x="11899" y="5129"/>
                  <a:pt x="12009" y="5100"/>
                  <a:pt x="12091" y="5051"/>
                </a:cubicBezTo>
                <a:cubicBezTo>
                  <a:pt x="12173" y="5011"/>
                  <a:pt x="12173" y="5011"/>
                  <a:pt x="12173" y="5011"/>
                </a:cubicBezTo>
                <a:cubicBezTo>
                  <a:pt x="12063" y="4992"/>
                  <a:pt x="12063" y="4992"/>
                  <a:pt x="12063" y="4992"/>
                </a:cubicBezTo>
                <a:cubicBezTo>
                  <a:pt x="12050" y="4992"/>
                  <a:pt x="12050" y="4992"/>
                  <a:pt x="12050" y="4992"/>
                </a:cubicBezTo>
                <a:cubicBezTo>
                  <a:pt x="11995" y="4992"/>
                  <a:pt x="11940" y="5011"/>
                  <a:pt x="11872" y="5031"/>
                </a:cubicBezTo>
                <a:cubicBezTo>
                  <a:pt x="11831" y="5041"/>
                  <a:pt x="11790" y="5060"/>
                  <a:pt x="11749" y="5070"/>
                </a:cubicBezTo>
                <a:cubicBezTo>
                  <a:pt x="11749" y="5060"/>
                  <a:pt x="11763" y="5051"/>
                  <a:pt x="11776" y="5041"/>
                </a:cubicBezTo>
                <a:cubicBezTo>
                  <a:pt x="11804" y="5021"/>
                  <a:pt x="11831" y="5002"/>
                  <a:pt x="11858" y="4982"/>
                </a:cubicBezTo>
                <a:cubicBezTo>
                  <a:pt x="11886" y="4962"/>
                  <a:pt x="11886" y="4962"/>
                  <a:pt x="11886" y="4962"/>
                </a:cubicBezTo>
                <a:cubicBezTo>
                  <a:pt x="11858" y="4933"/>
                  <a:pt x="11858" y="4933"/>
                  <a:pt x="11858" y="4933"/>
                </a:cubicBezTo>
                <a:cubicBezTo>
                  <a:pt x="11831" y="4903"/>
                  <a:pt x="11763" y="4913"/>
                  <a:pt x="11708" y="4943"/>
                </a:cubicBezTo>
                <a:cubicBezTo>
                  <a:pt x="11722" y="4756"/>
                  <a:pt x="11790" y="4530"/>
                  <a:pt x="11940" y="4255"/>
                </a:cubicBezTo>
                <a:cubicBezTo>
                  <a:pt x="12036" y="4235"/>
                  <a:pt x="12145" y="4225"/>
                  <a:pt x="12255" y="4206"/>
                </a:cubicBezTo>
                <a:cubicBezTo>
                  <a:pt x="12337" y="4196"/>
                  <a:pt x="12432" y="4176"/>
                  <a:pt x="12528" y="4156"/>
                </a:cubicBezTo>
                <a:cubicBezTo>
                  <a:pt x="12514" y="4235"/>
                  <a:pt x="12500" y="4314"/>
                  <a:pt x="12500" y="4392"/>
                </a:cubicBezTo>
                <a:cubicBezTo>
                  <a:pt x="12473" y="4697"/>
                  <a:pt x="12432" y="5070"/>
                  <a:pt x="12227" y="5286"/>
                </a:cubicBezTo>
                <a:cubicBezTo>
                  <a:pt x="12186" y="5336"/>
                  <a:pt x="12091" y="5375"/>
                  <a:pt x="12009" y="5414"/>
                </a:cubicBezTo>
                <a:moveTo>
                  <a:pt x="11872" y="3862"/>
                </a:moveTo>
                <a:cubicBezTo>
                  <a:pt x="11831" y="3901"/>
                  <a:pt x="11804" y="3950"/>
                  <a:pt x="11776" y="3989"/>
                </a:cubicBezTo>
                <a:cubicBezTo>
                  <a:pt x="11722" y="4068"/>
                  <a:pt x="11681" y="4147"/>
                  <a:pt x="11599" y="4176"/>
                </a:cubicBezTo>
                <a:cubicBezTo>
                  <a:pt x="11571" y="4107"/>
                  <a:pt x="11544" y="4058"/>
                  <a:pt x="11503" y="4009"/>
                </a:cubicBezTo>
                <a:cubicBezTo>
                  <a:pt x="11489" y="3989"/>
                  <a:pt x="11489" y="3989"/>
                  <a:pt x="11489" y="3989"/>
                </a:cubicBezTo>
                <a:cubicBezTo>
                  <a:pt x="11681" y="3714"/>
                  <a:pt x="11858" y="3498"/>
                  <a:pt x="12282" y="3478"/>
                </a:cubicBezTo>
                <a:cubicBezTo>
                  <a:pt x="12255" y="3527"/>
                  <a:pt x="12186" y="3577"/>
                  <a:pt x="12118" y="3636"/>
                </a:cubicBezTo>
                <a:cubicBezTo>
                  <a:pt x="12036" y="3704"/>
                  <a:pt x="11940" y="3773"/>
                  <a:pt x="11872" y="3862"/>
                </a:cubicBezTo>
                <a:moveTo>
                  <a:pt x="12255" y="3380"/>
                </a:moveTo>
                <a:cubicBezTo>
                  <a:pt x="12255" y="3380"/>
                  <a:pt x="12241" y="3380"/>
                  <a:pt x="12241" y="3390"/>
                </a:cubicBezTo>
                <a:cubicBezTo>
                  <a:pt x="12282" y="3370"/>
                  <a:pt x="12309" y="3351"/>
                  <a:pt x="12350" y="3331"/>
                </a:cubicBezTo>
                <a:cubicBezTo>
                  <a:pt x="12377" y="3321"/>
                  <a:pt x="12405" y="3311"/>
                  <a:pt x="12432" y="3292"/>
                </a:cubicBezTo>
                <a:cubicBezTo>
                  <a:pt x="12432" y="3321"/>
                  <a:pt x="12432" y="3351"/>
                  <a:pt x="12432" y="3370"/>
                </a:cubicBezTo>
                <a:cubicBezTo>
                  <a:pt x="12364" y="3370"/>
                  <a:pt x="12309" y="3380"/>
                  <a:pt x="12255" y="3380"/>
                </a:cubicBezTo>
                <a:moveTo>
                  <a:pt x="12255" y="3193"/>
                </a:moveTo>
                <a:cubicBezTo>
                  <a:pt x="11968" y="3360"/>
                  <a:pt x="11667" y="3527"/>
                  <a:pt x="11421" y="3734"/>
                </a:cubicBezTo>
                <a:cubicBezTo>
                  <a:pt x="11407" y="3724"/>
                  <a:pt x="11407" y="3714"/>
                  <a:pt x="11394" y="3694"/>
                </a:cubicBezTo>
                <a:cubicBezTo>
                  <a:pt x="11380" y="3685"/>
                  <a:pt x="11366" y="3665"/>
                  <a:pt x="11366" y="3655"/>
                </a:cubicBezTo>
                <a:cubicBezTo>
                  <a:pt x="11530" y="3518"/>
                  <a:pt x="11681" y="3360"/>
                  <a:pt x="11804" y="3223"/>
                </a:cubicBezTo>
                <a:cubicBezTo>
                  <a:pt x="12009" y="2997"/>
                  <a:pt x="12009" y="2997"/>
                  <a:pt x="12009" y="2997"/>
                </a:cubicBezTo>
                <a:cubicBezTo>
                  <a:pt x="11735" y="3174"/>
                  <a:pt x="11735" y="3174"/>
                  <a:pt x="11735" y="3174"/>
                </a:cubicBezTo>
                <a:cubicBezTo>
                  <a:pt x="11612" y="3252"/>
                  <a:pt x="11503" y="3351"/>
                  <a:pt x="11407" y="3449"/>
                </a:cubicBezTo>
                <a:cubicBezTo>
                  <a:pt x="11394" y="3468"/>
                  <a:pt x="11366" y="3498"/>
                  <a:pt x="11339" y="3518"/>
                </a:cubicBezTo>
                <a:cubicBezTo>
                  <a:pt x="11312" y="3468"/>
                  <a:pt x="11271" y="3419"/>
                  <a:pt x="11230" y="3380"/>
                </a:cubicBezTo>
                <a:cubicBezTo>
                  <a:pt x="11162" y="3311"/>
                  <a:pt x="11107" y="3252"/>
                  <a:pt x="11121" y="3183"/>
                </a:cubicBezTo>
                <a:cubicBezTo>
                  <a:pt x="11121" y="3183"/>
                  <a:pt x="11121" y="3183"/>
                  <a:pt x="11121" y="3183"/>
                </a:cubicBezTo>
                <a:cubicBezTo>
                  <a:pt x="11612" y="3154"/>
                  <a:pt x="12036" y="2908"/>
                  <a:pt x="12350" y="2702"/>
                </a:cubicBezTo>
                <a:cubicBezTo>
                  <a:pt x="12350" y="2849"/>
                  <a:pt x="12364" y="2987"/>
                  <a:pt x="12405" y="3105"/>
                </a:cubicBezTo>
                <a:cubicBezTo>
                  <a:pt x="12364" y="3134"/>
                  <a:pt x="12309" y="3164"/>
                  <a:pt x="12255" y="3193"/>
                </a:cubicBezTo>
                <a:moveTo>
                  <a:pt x="11134" y="3960"/>
                </a:moveTo>
                <a:cubicBezTo>
                  <a:pt x="11134" y="3960"/>
                  <a:pt x="11134" y="3950"/>
                  <a:pt x="11134" y="3950"/>
                </a:cubicBezTo>
                <a:cubicBezTo>
                  <a:pt x="11162" y="3989"/>
                  <a:pt x="11175" y="4029"/>
                  <a:pt x="11189" y="4068"/>
                </a:cubicBezTo>
                <a:cubicBezTo>
                  <a:pt x="11162" y="4097"/>
                  <a:pt x="11162" y="4097"/>
                  <a:pt x="11162" y="4097"/>
                </a:cubicBezTo>
                <a:cubicBezTo>
                  <a:pt x="11121" y="4137"/>
                  <a:pt x="11080" y="4176"/>
                  <a:pt x="11039" y="4215"/>
                </a:cubicBezTo>
                <a:cubicBezTo>
                  <a:pt x="11039" y="4127"/>
                  <a:pt x="11093" y="4038"/>
                  <a:pt x="11134" y="3960"/>
                </a:cubicBezTo>
                <a:moveTo>
                  <a:pt x="11080" y="5414"/>
                </a:moveTo>
                <a:cubicBezTo>
                  <a:pt x="11093" y="5336"/>
                  <a:pt x="11148" y="5267"/>
                  <a:pt x="11203" y="5188"/>
                </a:cubicBezTo>
                <a:cubicBezTo>
                  <a:pt x="11230" y="5159"/>
                  <a:pt x="11257" y="5129"/>
                  <a:pt x="11271" y="5100"/>
                </a:cubicBezTo>
                <a:cubicBezTo>
                  <a:pt x="11271" y="5218"/>
                  <a:pt x="11189" y="5336"/>
                  <a:pt x="11080" y="5414"/>
                </a:cubicBezTo>
                <a:moveTo>
                  <a:pt x="11189" y="5513"/>
                </a:moveTo>
                <a:cubicBezTo>
                  <a:pt x="11175" y="5562"/>
                  <a:pt x="11162" y="5621"/>
                  <a:pt x="11134" y="5670"/>
                </a:cubicBezTo>
                <a:cubicBezTo>
                  <a:pt x="11121" y="5689"/>
                  <a:pt x="11121" y="5719"/>
                  <a:pt x="11107" y="5739"/>
                </a:cubicBezTo>
                <a:cubicBezTo>
                  <a:pt x="11080" y="5739"/>
                  <a:pt x="11039" y="5739"/>
                  <a:pt x="10998" y="5739"/>
                </a:cubicBezTo>
                <a:cubicBezTo>
                  <a:pt x="10957" y="5739"/>
                  <a:pt x="10916" y="5739"/>
                  <a:pt x="10888" y="5739"/>
                </a:cubicBezTo>
                <a:cubicBezTo>
                  <a:pt x="10916" y="5719"/>
                  <a:pt x="10943" y="5689"/>
                  <a:pt x="10984" y="5670"/>
                </a:cubicBezTo>
                <a:cubicBezTo>
                  <a:pt x="11052" y="5621"/>
                  <a:pt x="11121" y="5571"/>
                  <a:pt x="11189" y="5513"/>
                </a:cubicBezTo>
                <a:moveTo>
                  <a:pt x="10779" y="5827"/>
                </a:moveTo>
                <a:cubicBezTo>
                  <a:pt x="10820" y="5847"/>
                  <a:pt x="10888" y="5847"/>
                  <a:pt x="10970" y="5837"/>
                </a:cubicBezTo>
                <a:cubicBezTo>
                  <a:pt x="11011" y="5837"/>
                  <a:pt x="11052" y="5827"/>
                  <a:pt x="11093" y="5837"/>
                </a:cubicBezTo>
                <a:cubicBezTo>
                  <a:pt x="11039" y="5984"/>
                  <a:pt x="10998" y="6132"/>
                  <a:pt x="10957" y="6289"/>
                </a:cubicBezTo>
                <a:cubicBezTo>
                  <a:pt x="10929" y="6387"/>
                  <a:pt x="10902" y="6485"/>
                  <a:pt x="10875" y="6593"/>
                </a:cubicBezTo>
                <a:cubicBezTo>
                  <a:pt x="10820" y="6485"/>
                  <a:pt x="10793" y="6348"/>
                  <a:pt x="10765" y="6230"/>
                </a:cubicBezTo>
                <a:cubicBezTo>
                  <a:pt x="10738" y="6122"/>
                  <a:pt x="10724" y="6014"/>
                  <a:pt x="10683" y="5925"/>
                </a:cubicBezTo>
                <a:cubicBezTo>
                  <a:pt x="10711" y="5886"/>
                  <a:pt x="10738" y="5856"/>
                  <a:pt x="10779" y="5827"/>
                </a:cubicBezTo>
                <a:moveTo>
                  <a:pt x="11407" y="10927"/>
                </a:moveTo>
                <a:cubicBezTo>
                  <a:pt x="11407" y="10878"/>
                  <a:pt x="11407" y="10839"/>
                  <a:pt x="11407" y="10800"/>
                </a:cubicBezTo>
                <a:cubicBezTo>
                  <a:pt x="11407" y="10711"/>
                  <a:pt x="11394" y="10623"/>
                  <a:pt x="11407" y="10524"/>
                </a:cubicBezTo>
                <a:cubicBezTo>
                  <a:pt x="11462" y="10613"/>
                  <a:pt x="11489" y="10741"/>
                  <a:pt x="11462" y="10829"/>
                </a:cubicBezTo>
                <a:cubicBezTo>
                  <a:pt x="11448" y="10868"/>
                  <a:pt x="11435" y="10898"/>
                  <a:pt x="11407" y="10927"/>
                </a:cubicBezTo>
                <a:moveTo>
                  <a:pt x="11421" y="9876"/>
                </a:moveTo>
                <a:cubicBezTo>
                  <a:pt x="11476" y="9886"/>
                  <a:pt x="11544" y="9895"/>
                  <a:pt x="11612" y="9915"/>
                </a:cubicBezTo>
                <a:cubicBezTo>
                  <a:pt x="11653" y="9925"/>
                  <a:pt x="11694" y="9935"/>
                  <a:pt x="11735" y="9935"/>
                </a:cubicBezTo>
                <a:cubicBezTo>
                  <a:pt x="11722" y="10004"/>
                  <a:pt x="11708" y="10082"/>
                  <a:pt x="11694" y="10161"/>
                </a:cubicBezTo>
                <a:cubicBezTo>
                  <a:pt x="11694" y="10200"/>
                  <a:pt x="11681" y="10239"/>
                  <a:pt x="11681" y="10279"/>
                </a:cubicBezTo>
                <a:cubicBezTo>
                  <a:pt x="11653" y="10239"/>
                  <a:pt x="11626" y="10210"/>
                  <a:pt x="11585" y="10171"/>
                </a:cubicBezTo>
                <a:cubicBezTo>
                  <a:pt x="11517" y="10082"/>
                  <a:pt x="11448" y="10004"/>
                  <a:pt x="11421" y="9876"/>
                </a:cubicBezTo>
                <a:moveTo>
                  <a:pt x="11394" y="9581"/>
                </a:moveTo>
                <a:cubicBezTo>
                  <a:pt x="11462" y="9139"/>
                  <a:pt x="11722" y="8873"/>
                  <a:pt x="11981" y="8588"/>
                </a:cubicBezTo>
                <a:cubicBezTo>
                  <a:pt x="12132" y="8431"/>
                  <a:pt x="12296" y="8264"/>
                  <a:pt x="12405" y="8077"/>
                </a:cubicBezTo>
                <a:cubicBezTo>
                  <a:pt x="12459" y="8048"/>
                  <a:pt x="12528" y="8058"/>
                  <a:pt x="12623" y="8068"/>
                </a:cubicBezTo>
                <a:cubicBezTo>
                  <a:pt x="12664" y="8077"/>
                  <a:pt x="12705" y="8087"/>
                  <a:pt x="12760" y="8087"/>
                </a:cubicBezTo>
                <a:cubicBezTo>
                  <a:pt x="12651" y="8323"/>
                  <a:pt x="12487" y="8520"/>
                  <a:pt x="12337" y="8706"/>
                </a:cubicBezTo>
                <a:cubicBezTo>
                  <a:pt x="12104" y="8991"/>
                  <a:pt x="11872" y="9276"/>
                  <a:pt x="11804" y="9699"/>
                </a:cubicBezTo>
                <a:cubicBezTo>
                  <a:pt x="11640" y="9669"/>
                  <a:pt x="11503" y="9630"/>
                  <a:pt x="11394" y="9581"/>
                </a:cubicBezTo>
                <a:moveTo>
                  <a:pt x="14700" y="6485"/>
                </a:moveTo>
                <a:cubicBezTo>
                  <a:pt x="14331" y="6535"/>
                  <a:pt x="13990" y="6633"/>
                  <a:pt x="13634" y="6810"/>
                </a:cubicBezTo>
                <a:cubicBezTo>
                  <a:pt x="13648" y="6790"/>
                  <a:pt x="13648" y="6761"/>
                  <a:pt x="13662" y="6741"/>
                </a:cubicBezTo>
                <a:cubicBezTo>
                  <a:pt x="13675" y="6741"/>
                  <a:pt x="13675" y="6741"/>
                  <a:pt x="13675" y="6741"/>
                </a:cubicBezTo>
                <a:cubicBezTo>
                  <a:pt x="13662" y="6731"/>
                  <a:pt x="13662" y="6731"/>
                  <a:pt x="13662" y="6731"/>
                </a:cubicBezTo>
                <a:cubicBezTo>
                  <a:pt x="13675" y="6692"/>
                  <a:pt x="13689" y="6643"/>
                  <a:pt x="13703" y="6603"/>
                </a:cubicBezTo>
                <a:cubicBezTo>
                  <a:pt x="13744" y="6515"/>
                  <a:pt x="13771" y="6426"/>
                  <a:pt x="13798" y="6338"/>
                </a:cubicBezTo>
                <a:cubicBezTo>
                  <a:pt x="14126" y="6279"/>
                  <a:pt x="14427" y="6102"/>
                  <a:pt x="14714" y="5935"/>
                </a:cubicBezTo>
                <a:cubicBezTo>
                  <a:pt x="14768" y="5906"/>
                  <a:pt x="14809" y="5876"/>
                  <a:pt x="14864" y="5847"/>
                </a:cubicBezTo>
                <a:cubicBezTo>
                  <a:pt x="14768" y="6033"/>
                  <a:pt x="14700" y="6240"/>
                  <a:pt x="14700" y="6485"/>
                </a:cubicBezTo>
                <a:moveTo>
                  <a:pt x="14878" y="6702"/>
                </a:moveTo>
                <a:cubicBezTo>
                  <a:pt x="14891" y="6623"/>
                  <a:pt x="14891" y="6623"/>
                  <a:pt x="14891" y="6623"/>
                </a:cubicBezTo>
                <a:cubicBezTo>
                  <a:pt x="15028" y="6593"/>
                  <a:pt x="15165" y="6564"/>
                  <a:pt x="15301" y="6535"/>
                </a:cubicBezTo>
                <a:cubicBezTo>
                  <a:pt x="15342" y="6525"/>
                  <a:pt x="15397" y="6515"/>
                  <a:pt x="15438" y="6505"/>
                </a:cubicBezTo>
                <a:cubicBezTo>
                  <a:pt x="15451" y="6613"/>
                  <a:pt x="15438" y="6721"/>
                  <a:pt x="15424" y="6829"/>
                </a:cubicBezTo>
                <a:cubicBezTo>
                  <a:pt x="15411" y="6859"/>
                  <a:pt x="15411" y="6898"/>
                  <a:pt x="15397" y="6937"/>
                </a:cubicBezTo>
                <a:cubicBezTo>
                  <a:pt x="15274" y="6967"/>
                  <a:pt x="15137" y="7026"/>
                  <a:pt x="15028" y="7085"/>
                </a:cubicBezTo>
                <a:cubicBezTo>
                  <a:pt x="14960" y="7114"/>
                  <a:pt x="14878" y="7154"/>
                  <a:pt x="14823" y="7173"/>
                </a:cubicBezTo>
                <a:cubicBezTo>
                  <a:pt x="14850" y="7026"/>
                  <a:pt x="14864" y="6859"/>
                  <a:pt x="14878" y="6702"/>
                </a:cubicBezTo>
                <a:moveTo>
                  <a:pt x="13826" y="7832"/>
                </a:moveTo>
                <a:cubicBezTo>
                  <a:pt x="13593" y="7871"/>
                  <a:pt x="13402" y="7891"/>
                  <a:pt x="13197" y="7881"/>
                </a:cubicBezTo>
                <a:cubicBezTo>
                  <a:pt x="13225" y="7802"/>
                  <a:pt x="13266" y="7714"/>
                  <a:pt x="13307" y="7635"/>
                </a:cubicBezTo>
                <a:cubicBezTo>
                  <a:pt x="13388" y="7468"/>
                  <a:pt x="13484" y="7291"/>
                  <a:pt x="13525" y="7085"/>
                </a:cubicBezTo>
                <a:cubicBezTo>
                  <a:pt x="13785" y="6839"/>
                  <a:pt x="14222" y="6741"/>
                  <a:pt x="14686" y="6652"/>
                </a:cubicBezTo>
                <a:cubicBezTo>
                  <a:pt x="14673" y="6977"/>
                  <a:pt x="14591" y="7163"/>
                  <a:pt x="14481" y="7389"/>
                </a:cubicBezTo>
                <a:cubicBezTo>
                  <a:pt x="14249" y="7517"/>
                  <a:pt x="14044" y="7665"/>
                  <a:pt x="13826" y="7832"/>
                </a:cubicBezTo>
                <a:moveTo>
                  <a:pt x="14905" y="8156"/>
                </a:moveTo>
                <a:cubicBezTo>
                  <a:pt x="15028" y="8185"/>
                  <a:pt x="15151" y="8215"/>
                  <a:pt x="15288" y="8235"/>
                </a:cubicBezTo>
                <a:cubicBezTo>
                  <a:pt x="15315" y="8264"/>
                  <a:pt x="15342" y="8284"/>
                  <a:pt x="15356" y="8313"/>
                </a:cubicBezTo>
                <a:cubicBezTo>
                  <a:pt x="15506" y="8461"/>
                  <a:pt x="15643" y="8618"/>
                  <a:pt x="15861" y="8716"/>
                </a:cubicBezTo>
                <a:cubicBezTo>
                  <a:pt x="15861" y="8765"/>
                  <a:pt x="15889" y="8805"/>
                  <a:pt x="15902" y="8854"/>
                </a:cubicBezTo>
                <a:cubicBezTo>
                  <a:pt x="15916" y="8873"/>
                  <a:pt x="15916" y="8893"/>
                  <a:pt x="15930" y="8913"/>
                </a:cubicBezTo>
                <a:cubicBezTo>
                  <a:pt x="15684" y="8814"/>
                  <a:pt x="15465" y="8696"/>
                  <a:pt x="15247" y="8588"/>
                </a:cubicBezTo>
                <a:cubicBezTo>
                  <a:pt x="14864" y="8392"/>
                  <a:pt x="14481" y="8195"/>
                  <a:pt x="13976" y="8077"/>
                </a:cubicBezTo>
                <a:cubicBezTo>
                  <a:pt x="14003" y="8058"/>
                  <a:pt x="14017" y="8048"/>
                  <a:pt x="14044" y="8028"/>
                </a:cubicBezTo>
                <a:cubicBezTo>
                  <a:pt x="14058" y="8018"/>
                  <a:pt x="14072" y="8009"/>
                  <a:pt x="14072" y="8009"/>
                </a:cubicBezTo>
                <a:cubicBezTo>
                  <a:pt x="14372" y="8038"/>
                  <a:pt x="14645" y="8097"/>
                  <a:pt x="14905" y="8156"/>
                </a:cubicBezTo>
                <a:moveTo>
                  <a:pt x="13402" y="8156"/>
                </a:moveTo>
                <a:cubicBezTo>
                  <a:pt x="13334" y="8244"/>
                  <a:pt x="13225" y="8303"/>
                  <a:pt x="13115" y="8372"/>
                </a:cubicBezTo>
                <a:cubicBezTo>
                  <a:pt x="13047" y="8412"/>
                  <a:pt x="12979" y="8451"/>
                  <a:pt x="12924" y="8500"/>
                </a:cubicBezTo>
                <a:cubicBezTo>
                  <a:pt x="12938" y="8441"/>
                  <a:pt x="12965" y="8392"/>
                  <a:pt x="13006" y="8333"/>
                </a:cubicBezTo>
                <a:cubicBezTo>
                  <a:pt x="13047" y="8264"/>
                  <a:pt x="13088" y="8195"/>
                  <a:pt x="13102" y="8117"/>
                </a:cubicBezTo>
                <a:cubicBezTo>
                  <a:pt x="13115" y="8117"/>
                  <a:pt x="13115" y="8117"/>
                  <a:pt x="13115" y="8117"/>
                </a:cubicBezTo>
                <a:cubicBezTo>
                  <a:pt x="13211" y="8127"/>
                  <a:pt x="13307" y="8146"/>
                  <a:pt x="13402" y="8156"/>
                </a:cubicBezTo>
                <a:moveTo>
                  <a:pt x="13429" y="6643"/>
                </a:moveTo>
                <a:cubicBezTo>
                  <a:pt x="13361" y="6613"/>
                  <a:pt x="13293" y="6593"/>
                  <a:pt x="13225" y="6574"/>
                </a:cubicBezTo>
                <a:cubicBezTo>
                  <a:pt x="13266" y="6554"/>
                  <a:pt x="13307" y="6544"/>
                  <a:pt x="13348" y="6525"/>
                </a:cubicBezTo>
                <a:cubicBezTo>
                  <a:pt x="13402" y="6505"/>
                  <a:pt x="13457" y="6485"/>
                  <a:pt x="13511" y="6456"/>
                </a:cubicBezTo>
                <a:cubicBezTo>
                  <a:pt x="13484" y="6515"/>
                  <a:pt x="13457" y="6584"/>
                  <a:pt x="13429" y="6643"/>
                </a:cubicBezTo>
                <a:moveTo>
                  <a:pt x="13634" y="6132"/>
                </a:moveTo>
                <a:cubicBezTo>
                  <a:pt x="13621" y="6191"/>
                  <a:pt x="13607" y="6240"/>
                  <a:pt x="13593" y="6289"/>
                </a:cubicBezTo>
                <a:cubicBezTo>
                  <a:pt x="13429" y="6358"/>
                  <a:pt x="13238" y="6417"/>
                  <a:pt x="13047" y="6476"/>
                </a:cubicBezTo>
                <a:cubicBezTo>
                  <a:pt x="13020" y="6485"/>
                  <a:pt x="13020" y="6485"/>
                  <a:pt x="13020" y="6485"/>
                </a:cubicBezTo>
                <a:cubicBezTo>
                  <a:pt x="13088" y="6299"/>
                  <a:pt x="13293" y="6151"/>
                  <a:pt x="13498" y="6014"/>
                </a:cubicBezTo>
                <a:cubicBezTo>
                  <a:pt x="13566" y="5974"/>
                  <a:pt x="13634" y="5925"/>
                  <a:pt x="13689" y="5876"/>
                </a:cubicBezTo>
                <a:cubicBezTo>
                  <a:pt x="13675" y="5955"/>
                  <a:pt x="13662" y="6053"/>
                  <a:pt x="13634" y="6132"/>
                </a:cubicBezTo>
                <a:moveTo>
                  <a:pt x="13033" y="6633"/>
                </a:moveTo>
                <a:cubicBezTo>
                  <a:pt x="13088" y="6643"/>
                  <a:pt x="13129" y="6652"/>
                  <a:pt x="13184" y="6662"/>
                </a:cubicBezTo>
                <a:cubicBezTo>
                  <a:pt x="13238" y="6682"/>
                  <a:pt x="13307" y="6702"/>
                  <a:pt x="13402" y="6711"/>
                </a:cubicBezTo>
                <a:cubicBezTo>
                  <a:pt x="13361" y="6790"/>
                  <a:pt x="13334" y="6869"/>
                  <a:pt x="13293" y="6947"/>
                </a:cubicBezTo>
                <a:cubicBezTo>
                  <a:pt x="13170" y="7252"/>
                  <a:pt x="13033" y="7566"/>
                  <a:pt x="12883" y="7871"/>
                </a:cubicBezTo>
                <a:cubicBezTo>
                  <a:pt x="12828" y="7861"/>
                  <a:pt x="12774" y="7851"/>
                  <a:pt x="12719" y="7842"/>
                </a:cubicBezTo>
                <a:cubicBezTo>
                  <a:pt x="12637" y="7832"/>
                  <a:pt x="12569" y="7822"/>
                  <a:pt x="12500" y="7822"/>
                </a:cubicBezTo>
                <a:cubicBezTo>
                  <a:pt x="12487" y="7822"/>
                  <a:pt x="12473" y="7822"/>
                  <a:pt x="12459" y="7822"/>
                </a:cubicBezTo>
                <a:cubicBezTo>
                  <a:pt x="12487" y="7743"/>
                  <a:pt x="12514" y="7674"/>
                  <a:pt x="12555" y="7606"/>
                </a:cubicBezTo>
                <a:cubicBezTo>
                  <a:pt x="12678" y="7311"/>
                  <a:pt x="12815" y="7016"/>
                  <a:pt x="12897" y="6672"/>
                </a:cubicBezTo>
                <a:cubicBezTo>
                  <a:pt x="12965" y="6633"/>
                  <a:pt x="13006" y="6633"/>
                  <a:pt x="13033" y="6633"/>
                </a:cubicBezTo>
                <a:moveTo>
                  <a:pt x="12132" y="10053"/>
                </a:moveTo>
                <a:cubicBezTo>
                  <a:pt x="12200" y="10082"/>
                  <a:pt x="12268" y="10121"/>
                  <a:pt x="12323" y="10171"/>
                </a:cubicBezTo>
                <a:cubicBezTo>
                  <a:pt x="12364" y="10190"/>
                  <a:pt x="12391" y="10220"/>
                  <a:pt x="12446" y="10249"/>
                </a:cubicBezTo>
                <a:cubicBezTo>
                  <a:pt x="12432" y="10249"/>
                  <a:pt x="12432" y="10249"/>
                  <a:pt x="12432" y="10249"/>
                </a:cubicBezTo>
                <a:cubicBezTo>
                  <a:pt x="12337" y="10279"/>
                  <a:pt x="12241" y="10308"/>
                  <a:pt x="12145" y="10328"/>
                </a:cubicBezTo>
                <a:cubicBezTo>
                  <a:pt x="12118" y="10249"/>
                  <a:pt x="12104" y="10131"/>
                  <a:pt x="12132" y="10053"/>
                </a:cubicBezTo>
                <a:moveTo>
                  <a:pt x="18525" y="9217"/>
                </a:moveTo>
                <a:cubicBezTo>
                  <a:pt x="18471" y="9237"/>
                  <a:pt x="18416" y="9257"/>
                  <a:pt x="18362" y="9266"/>
                </a:cubicBezTo>
                <a:cubicBezTo>
                  <a:pt x="18266" y="9296"/>
                  <a:pt x="18157" y="9325"/>
                  <a:pt x="18061" y="9375"/>
                </a:cubicBezTo>
                <a:cubicBezTo>
                  <a:pt x="17801" y="9266"/>
                  <a:pt x="17460" y="9227"/>
                  <a:pt x="17091" y="9178"/>
                </a:cubicBezTo>
                <a:cubicBezTo>
                  <a:pt x="16736" y="9129"/>
                  <a:pt x="16367" y="9090"/>
                  <a:pt x="16094" y="8972"/>
                </a:cubicBezTo>
                <a:cubicBezTo>
                  <a:pt x="16080" y="8932"/>
                  <a:pt x="16066" y="8903"/>
                  <a:pt x="16053" y="8873"/>
                </a:cubicBezTo>
                <a:cubicBezTo>
                  <a:pt x="16039" y="8854"/>
                  <a:pt x="16039" y="8834"/>
                  <a:pt x="16025" y="8814"/>
                </a:cubicBezTo>
                <a:cubicBezTo>
                  <a:pt x="16285" y="8932"/>
                  <a:pt x="16599" y="9011"/>
                  <a:pt x="16900" y="9090"/>
                </a:cubicBezTo>
                <a:cubicBezTo>
                  <a:pt x="17036" y="9119"/>
                  <a:pt x="17173" y="9158"/>
                  <a:pt x="17296" y="9198"/>
                </a:cubicBezTo>
                <a:cubicBezTo>
                  <a:pt x="17337" y="9129"/>
                  <a:pt x="17337" y="9129"/>
                  <a:pt x="17337" y="9129"/>
                </a:cubicBezTo>
                <a:cubicBezTo>
                  <a:pt x="17214" y="9090"/>
                  <a:pt x="17077" y="9050"/>
                  <a:pt x="16941" y="9011"/>
                </a:cubicBezTo>
                <a:cubicBezTo>
                  <a:pt x="16367" y="8834"/>
                  <a:pt x="15779" y="8657"/>
                  <a:pt x="15492" y="8303"/>
                </a:cubicBezTo>
                <a:cubicBezTo>
                  <a:pt x="15752" y="8343"/>
                  <a:pt x="16012" y="8402"/>
                  <a:pt x="16271" y="8470"/>
                </a:cubicBezTo>
                <a:cubicBezTo>
                  <a:pt x="16640" y="8569"/>
                  <a:pt x="17023" y="8667"/>
                  <a:pt x="17446" y="8706"/>
                </a:cubicBezTo>
                <a:cubicBezTo>
                  <a:pt x="17774" y="8952"/>
                  <a:pt x="18129" y="9119"/>
                  <a:pt x="18525" y="9217"/>
                </a:cubicBezTo>
                <a:moveTo>
                  <a:pt x="19659" y="8608"/>
                </a:moveTo>
                <a:cubicBezTo>
                  <a:pt x="19714" y="8647"/>
                  <a:pt x="19810" y="8706"/>
                  <a:pt x="19919" y="8755"/>
                </a:cubicBezTo>
                <a:cubicBezTo>
                  <a:pt x="19823" y="8755"/>
                  <a:pt x="19823" y="8755"/>
                  <a:pt x="19823" y="8755"/>
                </a:cubicBezTo>
                <a:cubicBezTo>
                  <a:pt x="19496" y="8765"/>
                  <a:pt x="19181" y="8765"/>
                  <a:pt x="18867" y="8746"/>
                </a:cubicBezTo>
                <a:cubicBezTo>
                  <a:pt x="17555" y="8677"/>
                  <a:pt x="16462" y="8382"/>
                  <a:pt x="15397" y="8097"/>
                </a:cubicBezTo>
                <a:cubicBezTo>
                  <a:pt x="15178" y="8038"/>
                  <a:pt x="14960" y="7979"/>
                  <a:pt x="14741" y="7920"/>
                </a:cubicBezTo>
                <a:cubicBezTo>
                  <a:pt x="15178" y="7901"/>
                  <a:pt x="15602" y="7901"/>
                  <a:pt x="15971" y="7910"/>
                </a:cubicBezTo>
                <a:cubicBezTo>
                  <a:pt x="16094" y="7910"/>
                  <a:pt x="16230" y="7910"/>
                  <a:pt x="16353" y="7920"/>
                </a:cubicBezTo>
                <a:cubicBezTo>
                  <a:pt x="16558" y="7920"/>
                  <a:pt x="16763" y="7920"/>
                  <a:pt x="16954" y="7930"/>
                </a:cubicBezTo>
                <a:cubicBezTo>
                  <a:pt x="17241" y="7940"/>
                  <a:pt x="17446" y="7979"/>
                  <a:pt x="17596" y="8038"/>
                </a:cubicBezTo>
                <a:cubicBezTo>
                  <a:pt x="17665" y="8058"/>
                  <a:pt x="17733" y="8097"/>
                  <a:pt x="17801" y="8136"/>
                </a:cubicBezTo>
                <a:cubicBezTo>
                  <a:pt x="17842" y="8166"/>
                  <a:pt x="17897" y="8195"/>
                  <a:pt x="17952" y="8225"/>
                </a:cubicBezTo>
                <a:cubicBezTo>
                  <a:pt x="18020" y="8254"/>
                  <a:pt x="18020" y="8254"/>
                  <a:pt x="18020" y="8254"/>
                </a:cubicBezTo>
                <a:cubicBezTo>
                  <a:pt x="18403" y="8441"/>
                  <a:pt x="18744" y="8598"/>
                  <a:pt x="19195" y="8736"/>
                </a:cubicBezTo>
                <a:cubicBezTo>
                  <a:pt x="19236" y="8677"/>
                  <a:pt x="19236" y="8677"/>
                  <a:pt x="19236" y="8677"/>
                </a:cubicBezTo>
                <a:cubicBezTo>
                  <a:pt x="19086" y="8608"/>
                  <a:pt x="18935" y="8549"/>
                  <a:pt x="18785" y="8480"/>
                </a:cubicBezTo>
                <a:cubicBezTo>
                  <a:pt x="18553" y="8392"/>
                  <a:pt x="18321" y="8294"/>
                  <a:pt x="18102" y="8185"/>
                </a:cubicBezTo>
                <a:cubicBezTo>
                  <a:pt x="18116" y="8185"/>
                  <a:pt x="18129" y="8185"/>
                  <a:pt x="18129" y="8195"/>
                </a:cubicBezTo>
                <a:cubicBezTo>
                  <a:pt x="18607" y="8343"/>
                  <a:pt x="19099" y="8500"/>
                  <a:pt x="19659" y="8608"/>
                </a:cubicBezTo>
                <a:moveTo>
                  <a:pt x="19291" y="8431"/>
                </a:moveTo>
                <a:cubicBezTo>
                  <a:pt x="19127" y="8392"/>
                  <a:pt x="18976" y="8343"/>
                  <a:pt x="18826" y="8294"/>
                </a:cubicBezTo>
                <a:cubicBezTo>
                  <a:pt x="18826" y="8235"/>
                  <a:pt x="18826" y="8235"/>
                  <a:pt x="18826" y="8235"/>
                </a:cubicBezTo>
                <a:cubicBezTo>
                  <a:pt x="18826" y="8176"/>
                  <a:pt x="18799" y="8117"/>
                  <a:pt x="18771" y="8068"/>
                </a:cubicBezTo>
                <a:cubicBezTo>
                  <a:pt x="18744" y="8018"/>
                  <a:pt x="18730" y="7979"/>
                  <a:pt x="18730" y="7940"/>
                </a:cubicBezTo>
                <a:cubicBezTo>
                  <a:pt x="18840" y="8087"/>
                  <a:pt x="19045" y="8303"/>
                  <a:pt x="19291" y="8431"/>
                </a:cubicBezTo>
                <a:moveTo>
                  <a:pt x="17036" y="7635"/>
                </a:moveTo>
                <a:cubicBezTo>
                  <a:pt x="16995" y="7616"/>
                  <a:pt x="17009" y="7566"/>
                  <a:pt x="17009" y="7507"/>
                </a:cubicBezTo>
                <a:cubicBezTo>
                  <a:pt x="17023" y="7488"/>
                  <a:pt x="17023" y="7478"/>
                  <a:pt x="17023" y="7458"/>
                </a:cubicBezTo>
                <a:cubicBezTo>
                  <a:pt x="17200" y="7625"/>
                  <a:pt x="17446" y="7743"/>
                  <a:pt x="17583" y="7822"/>
                </a:cubicBezTo>
                <a:cubicBezTo>
                  <a:pt x="17651" y="7763"/>
                  <a:pt x="17651" y="7763"/>
                  <a:pt x="17651" y="7763"/>
                </a:cubicBezTo>
                <a:cubicBezTo>
                  <a:pt x="17596" y="7724"/>
                  <a:pt x="17528" y="7684"/>
                  <a:pt x="17474" y="7645"/>
                </a:cubicBezTo>
                <a:cubicBezTo>
                  <a:pt x="17241" y="7498"/>
                  <a:pt x="17023" y="7350"/>
                  <a:pt x="16927" y="7134"/>
                </a:cubicBezTo>
                <a:cubicBezTo>
                  <a:pt x="17323" y="7252"/>
                  <a:pt x="17760" y="7321"/>
                  <a:pt x="18157" y="7370"/>
                </a:cubicBezTo>
                <a:cubicBezTo>
                  <a:pt x="18211" y="7498"/>
                  <a:pt x="18321" y="7586"/>
                  <a:pt x="18430" y="7674"/>
                </a:cubicBezTo>
                <a:cubicBezTo>
                  <a:pt x="18498" y="7724"/>
                  <a:pt x="18553" y="7773"/>
                  <a:pt x="18607" y="7832"/>
                </a:cubicBezTo>
                <a:cubicBezTo>
                  <a:pt x="18553" y="7959"/>
                  <a:pt x="18648" y="8107"/>
                  <a:pt x="18703" y="8215"/>
                </a:cubicBezTo>
                <a:cubicBezTo>
                  <a:pt x="18744" y="8264"/>
                  <a:pt x="18744" y="8264"/>
                  <a:pt x="18744" y="8264"/>
                </a:cubicBezTo>
                <a:cubicBezTo>
                  <a:pt x="18662" y="8244"/>
                  <a:pt x="18580" y="8215"/>
                  <a:pt x="18498" y="8185"/>
                </a:cubicBezTo>
                <a:cubicBezTo>
                  <a:pt x="18184" y="8077"/>
                  <a:pt x="17842" y="7969"/>
                  <a:pt x="17487" y="7881"/>
                </a:cubicBezTo>
                <a:cubicBezTo>
                  <a:pt x="17296" y="7832"/>
                  <a:pt x="17077" y="7822"/>
                  <a:pt x="16872" y="7812"/>
                </a:cubicBezTo>
                <a:cubicBezTo>
                  <a:pt x="16831" y="7802"/>
                  <a:pt x="16777" y="7802"/>
                  <a:pt x="16722" y="7802"/>
                </a:cubicBezTo>
                <a:cubicBezTo>
                  <a:pt x="16558" y="7792"/>
                  <a:pt x="16381" y="7783"/>
                  <a:pt x="16189" y="7763"/>
                </a:cubicBezTo>
                <a:cubicBezTo>
                  <a:pt x="16258" y="7753"/>
                  <a:pt x="16326" y="7743"/>
                  <a:pt x="16394" y="7743"/>
                </a:cubicBezTo>
                <a:cubicBezTo>
                  <a:pt x="16585" y="7714"/>
                  <a:pt x="16749" y="7694"/>
                  <a:pt x="16886" y="7684"/>
                </a:cubicBezTo>
                <a:cubicBezTo>
                  <a:pt x="16886" y="7625"/>
                  <a:pt x="16886" y="7625"/>
                  <a:pt x="16886" y="7625"/>
                </a:cubicBezTo>
                <a:cubicBezTo>
                  <a:pt x="16900" y="7645"/>
                  <a:pt x="16900" y="7665"/>
                  <a:pt x="16913" y="7674"/>
                </a:cubicBezTo>
                <a:cubicBezTo>
                  <a:pt x="16927" y="7694"/>
                  <a:pt x="16954" y="7694"/>
                  <a:pt x="16982" y="7704"/>
                </a:cubicBezTo>
                <a:cubicBezTo>
                  <a:pt x="16995" y="7704"/>
                  <a:pt x="17009" y="7704"/>
                  <a:pt x="17036" y="7694"/>
                </a:cubicBezTo>
                <a:cubicBezTo>
                  <a:pt x="17118" y="7665"/>
                  <a:pt x="17118" y="7665"/>
                  <a:pt x="17118" y="7665"/>
                </a:cubicBezTo>
                <a:cubicBezTo>
                  <a:pt x="17036" y="7635"/>
                  <a:pt x="17036" y="7635"/>
                  <a:pt x="17036" y="7635"/>
                </a:cubicBezTo>
                <a:moveTo>
                  <a:pt x="16244" y="6888"/>
                </a:moveTo>
                <a:cubicBezTo>
                  <a:pt x="16340" y="6918"/>
                  <a:pt x="16435" y="6947"/>
                  <a:pt x="16531" y="6987"/>
                </a:cubicBezTo>
                <a:cubicBezTo>
                  <a:pt x="16613" y="7016"/>
                  <a:pt x="16695" y="7046"/>
                  <a:pt x="16790" y="7075"/>
                </a:cubicBezTo>
                <a:cubicBezTo>
                  <a:pt x="16804" y="7173"/>
                  <a:pt x="16845" y="7262"/>
                  <a:pt x="16913" y="7340"/>
                </a:cubicBezTo>
                <a:cubicBezTo>
                  <a:pt x="16900" y="7331"/>
                  <a:pt x="16900" y="7331"/>
                  <a:pt x="16900" y="7331"/>
                </a:cubicBezTo>
                <a:cubicBezTo>
                  <a:pt x="16886" y="7380"/>
                  <a:pt x="16886" y="7380"/>
                  <a:pt x="16886" y="7380"/>
                </a:cubicBezTo>
                <a:cubicBezTo>
                  <a:pt x="16872" y="7458"/>
                  <a:pt x="16859" y="7557"/>
                  <a:pt x="16886" y="7616"/>
                </a:cubicBezTo>
                <a:cubicBezTo>
                  <a:pt x="16585" y="7586"/>
                  <a:pt x="16312" y="7635"/>
                  <a:pt x="16053" y="7674"/>
                </a:cubicBezTo>
                <a:cubicBezTo>
                  <a:pt x="15861" y="7704"/>
                  <a:pt x="15670" y="7733"/>
                  <a:pt x="15479" y="7733"/>
                </a:cubicBezTo>
                <a:cubicBezTo>
                  <a:pt x="15370" y="7733"/>
                  <a:pt x="15274" y="7733"/>
                  <a:pt x="15165" y="7733"/>
                </a:cubicBezTo>
                <a:cubicBezTo>
                  <a:pt x="14919" y="7724"/>
                  <a:pt x="14673" y="7714"/>
                  <a:pt x="14427" y="7753"/>
                </a:cubicBezTo>
                <a:cubicBezTo>
                  <a:pt x="14987" y="7340"/>
                  <a:pt x="15588" y="7055"/>
                  <a:pt x="16244" y="6888"/>
                </a:cubicBezTo>
                <a:moveTo>
                  <a:pt x="16831" y="4353"/>
                </a:moveTo>
                <a:cubicBezTo>
                  <a:pt x="16818" y="4363"/>
                  <a:pt x="16818" y="4373"/>
                  <a:pt x="16804" y="4382"/>
                </a:cubicBezTo>
                <a:cubicBezTo>
                  <a:pt x="16790" y="4402"/>
                  <a:pt x="16777" y="4432"/>
                  <a:pt x="16763" y="4451"/>
                </a:cubicBezTo>
                <a:cubicBezTo>
                  <a:pt x="16749" y="4451"/>
                  <a:pt x="16736" y="4451"/>
                  <a:pt x="16722" y="4451"/>
                </a:cubicBezTo>
                <a:cubicBezTo>
                  <a:pt x="16667" y="4451"/>
                  <a:pt x="16613" y="4451"/>
                  <a:pt x="16572" y="4451"/>
                </a:cubicBezTo>
                <a:cubicBezTo>
                  <a:pt x="16654" y="4412"/>
                  <a:pt x="16736" y="4382"/>
                  <a:pt x="16831" y="4353"/>
                </a:cubicBezTo>
                <a:moveTo>
                  <a:pt x="15629" y="4893"/>
                </a:moveTo>
                <a:cubicBezTo>
                  <a:pt x="15861" y="4766"/>
                  <a:pt x="16094" y="4648"/>
                  <a:pt x="16312" y="4549"/>
                </a:cubicBezTo>
                <a:cubicBezTo>
                  <a:pt x="16326" y="4549"/>
                  <a:pt x="16326" y="4549"/>
                  <a:pt x="16326" y="4549"/>
                </a:cubicBezTo>
                <a:cubicBezTo>
                  <a:pt x="16367" y="4569"/>
                  <a:pt x="16422" y="4569"/>
                  <a:pt x="16503" y="4559"/>
                </a:cubicBezTo>
                <a:cubicBezTo>
                  <a:pt x="16572" y="4549"/>
                  <a:pt x="16640" y="4549"/>
                  <a:pt x="16708" y="4549"/>
                </a:cubicBezTo>
                <a:cubicBezTo>
                  <a:pt x="16558" y="4795"/>
                  <a:pt x="16367" y="5002"/>
                  <a:pt x="16189" y="5208"/>
                </a:cubicBezTo>
                <a:cubicBezTo>
                  <a:pt x="15875" y="5532"/>
                  <a:pt x="15561" y="5876"/>
                  <a:pt x="15465" y="6397"/>
                </a:cubicBezTo>
                <a:cubicBezTo>
                  <a:pt x="15411" y="6397"/>
                  <a:pt x="15356" y="6407"/>
                  <a:pt x="15301" y="6417"/>
                </a:cubicBezTo>
                <a:cubicBezTo>
                  <a:pt x="15178" y="6436"/>
                  <a:pt x="15042" y="6456"/>
                  <a:pt x="14905" y="6466"/>
                </a:cubicBezTo>
                <a:cubicBezTo>
                  <a:pt x="14932" y="6171"/>
                  <a:pt x="15014" y="5925"/>
                  <a:pt x="15124" y="5699"/>
                </a:cubicBezTo>
                <a:cubicBezTo>
                  <a:pt x="15192" y="5660"/>
                  <a:pt x="15192" y="5660"/>
                  <a:pt x="15192" y="5660"/>
                </a:cubicBezTo>
                <a:cubicBezTo>
                  <a:pt x="15137" y="5670"/>
                  <a:pt x="15137" y="5670"/>
                  <a:pt x="15137" y="5670"/>
                </a:cubicBezTo>
                <a:cubicBezTo>
                  <a:pt x="15247" y="5463"/>
                  <a:pt x="15370" y="5277"/>
                  <a:pt x="15492" y="5090"/>
                </a:cubicBezTo>
                <a:cubicBezTo>
                  <a:pt x="15533" y="5021"/>
                  <a:pt x="15574" y="4962"/>
                  <a:pt x="15629" y="4893"/>
                </a:cubicBezTo>
                <a:moveTo>
                  <a:pt x="15356" y="5002"/>
                </a:moveTo>
                <a:cubicBezTo>
                  <a:pt x="15301" y="5149"/>
                  <a:pt x="15206" y="5277"/>
                  <a:pt x="15110" y="5424"/>
                </a:cubicBezTo>
                <a:cubicBezTo>
                  <a:pt x="15055" y="5522"/>
                  <a:pt x="14987" y="5630"/>
                  <a:pt x="14919" y="5729"/>
                </a:cubicBezTo>
                <a:cubicBezTo>
                  <a:pt x="14891" y="5739"/>
                  <a:pt x="14891" y="5739"/>
                  <a:pt x="14891" y="5739"/>
                </a:cubicBezTo>
                <a:cubicBezTo>
                  <a:pt x="14741" y="5778"/>
                  <a:pt x="14618" y="5856"/>
                  <a:pt x="14481" y="5935"/>
                </a:cubicBezTo>
                <a:cubicBezTo>
                  <a:pt x="14304" y="6053"/>
                  <a:pt x="14113" y="6171"/>
                  <a:pt x="13839" y="6200"/>
                </a:cubicBezTo>
                <a:cubicBezTo>
                  <a:pt x="13880" y="6063"/>
                  <a:pt x="13908" y="5935"/>
                  <a:pt x="13935" y="5807"/>
                </a:cubicBezTo>
                <a:cubicBezTo>
                  <a:pt x="13962" y="5689"/>
                  <a:pt x="13962" y="5689"/>
                  <a:pt x="13962" y="5689"/>
                </a:cubicBezTo>
                <a:cubicBezTo>
                  <a:pt x="14386" y="5483"/>
                  <a:pt x="14878" y="5237"/>
                  <a:pt x="15356" y="5002"/>
                </a:cubicBezTo>
                <a:moveTo>
                  <a:pt x="14481" y="4274"/>
                </a:moveTo>
                <a:cubicBezTo>
                  <a:pt x="14673" y="4225"/>
                  <a:pt x="14837" y="4166"/>
                  <a:pt x="15001" y="4107"/>
                </a:cubicBezTo>
                <a:cubicBezTo>
                  <a:pt x="15192" y="4038"/>
                  <a:pt x="15370" y="3979"/>
                  <a:pt x="15574" y="3930"/>
                </a:cubicBezTo>
                <a:cubicBezTo>
                  <a:pt x="15438" y="4048"/>
                  <a:pt x="15315" y="4186"/>
                  <a:pt x="15192" y="4353"/>
                </a:cubicBezTo>
                <a:cubicBezTo>
                  <a:pt x="15096" y="4471"/>
                  <a:pt x="15042" y="4599"/>
                  <a:pt x="14987" y="4736"/>
                </a:cubicBezTo>
                <a:cubicBezTo>
                  <a:pt x="14905" y="4923"/>
                  <a:pt x="14823" y="5110"/>
                  <a:pt x="14659" y="5218"/>
                </a:cubicBezTo>
                <a:cubicBezTo>
                  <a:pt x="14536" y="5296"/>
                  <a:pt x="14399" y="5345"/>
                  <a:pt x="14263" y="5385"/>
                </a:cubicBezTo>
                <a:cubicBezTo>
                  <a:pt x="14181" y="5414"/>
                  <a:pt x="14085" y="5444"/>
                  <a:pt x="14017" y="5483"/>
                </a:cubicBezTo>
                <a:cubicBezTo>
                  <a:pt x="14072" y="5070"/>
                  <a:pt x="14345" y="4874"/>
                  <a:pt x="14645" y="4658"/>
                </a:cubicBezTo>
                <a:cubicBezTo>
                  <a:pt x="14809" y="4540"/>
                  <a:pt x="14973" y="4412"/>
                  <a:pt x="15096" y="4264"/>
                </a:cubicBezTo>
                <a:cubicBezTo>
                  <a:pt x="15274" y="4048"/>
                  <a:pt x="15274" y="4048"/>
                  <a:pt x="15274" y="4048"/>
                </a:cubicBezTo>
                <a:cubicBezTo>
                  <a:pt x="15028" y="4215"/>
                  <a:pt x="15028" y="4215"/>
                  <a:pt x="15028" y="4215"/>
                </a:cubicBezTo>
                <a:cubicBezTo>
                  <a:pt x="14782" y="4382"/>
                  <a:pt x="14481" y="4638"/>
                  <a:pt x="14222" y="4864"/>
                </a:cubicBezTo>
                <a:cubicBezTo>
                  <a:pt x="14249" y="4805"/>
                  <a:pt x="14277" y="4746"/>
                  <a:pt x="14318" y="4687"/>
                </a:cubicBezTo>
                <a:cubicBezTo>
                  <a:pt x="14386" y="4559"/>
                  <a:pt x="14468" y="4422"/>
                  <a:pt x="14481" y="4274"/>
                </a:cubicBezTo>
                <a:moveTo>
                  <a:pt x="13348" y="4893"/>
                </a:moveTo>
                <a:cubicBezTo>
                  <a:pt x="13361" y="4854"/>
                  <a:pt x="13361" y="4815"/>
                  <a:pt x="13361" y="4785"/>
                </a:cubicBezTo>
                <a:cubicBezTo>
                  <a:pt x="13416" y="4756"/>
                  <a:pt x="13470" y="4726"/>
                  <a:pt x="13539" y="4707"/>
                </a:cubicBezTo>
                <a:cubicBezTo>
                  <a:pt x="13580" y="4687"/>
                  <a:pt x="13621" y="4667"/>
                  <a:pt x="13662" y="4648"/>
                </a:cubicBezTo>
                <a:cubicBezTo>
                  <a:pt x="13621" y="4736"/>
                  <a:pt x="13525" y="4825"/>
                  <a:pt x="13429" y="4913"/>
                </a:cubicBezTo>
                <a:cubicBezTo>
                  <a:pt x="13402" y="4933"/>
                  <a:pt x="13361" y="4962"/>
                  <a:pt x="13334" y="4982"/>
                </a:cubicBezTo>
                <a:cubicBezTo>
                  <a:pt x="13348" y="4952"/>
                  <a:pt x="13348" y="4923"/>
                  <a:pt x="13348" y="4893"/>
                </a:cubicBezTo>
                <a:moveTo>
                  <a:pt x="13457" y="5041"/>
                </a:moveTo>
                <a:cubicBezTo>
                  <a:pt x="13525" y="5002"/>
                  <a:pt x="13593" y="4952"/>
                  <a:pt x="13634" y="4893"/>
                </a:cubicBezTo>
                <a:cubicBezTo>
                  <a:pt x="13703" y="4834"/>
                  <a:pt x="13757" y="4756"/>
                  <a:pt x="13812" y="4697"/>
                </a:cubicBezTo>
                <a:cubicBezTo>
                  <a:pt x="13949" y="4530"/>
                  <a:pt x="14058" y="4382"/>
                  <a:pt x="14304" y="4323"/>
                </a:cubicBezTo>
                <a:cubicBezTo>
                  <a:pt x="14345" y="4422"/>
                  <a:pt x="14236" y="4569"/>
                  <a:pt x="14126" y="4726"/>
                </a:cubicBezTo>
                <a:cubicBezTo>
                  <a:pt x="14044" y="4844"/>
                  <a:pt x="13962" y="4962"/>
                  <a:pt x="13908" y="5080"/>
                </a:cubicBezTo>
                <a:cubicBezTo>
                  <a:pt x="13867" y="5159"/>
                  <a:pt x="13853" y="5247"/>
                  <a:pt x="13839" y="5336"/>
                </a:cubicBezTo>
                <a:cubicBezTo>
                  <a:pt x="13812" y="5434"/>
                  <a:pt x="13798" y="5532"/>
                  <a:pt x="13744" y="5601"/>
                </a:cubicBezTo>
                <a:cubicBezTo>
                  <a:pt x="13675" y="5709"/>
                  <a:pt x="13539" y="5778"/>
                  <a:pt x="13402" y="5847"/>
                </a:cubicBezTo>
                <a:cubicBezTo>
                  <a:pt x="13307" y="5886"/>
                  <a:pt x="13225" y="5925"/>
                  <a:pt x="13156" y="5984"/>
                </a:cubicBezTo>
                <a:cubicBezTo>
                  <a:pt x="13170" y="5886"/>
                  <a:pt x="13184" y="5797"/>
                  <a:pt x="13184" y="5719"/>
                </a:cubicBezTo>
                <a:cubicBezTo>
                  <a:pt x="13211" y="5532"/>
                  <a:pt x="13225" y="5365"/>
                  <a:pt x="13293" y="5198"/>
                </a:cubicBezTo>
                <a:cubicBezTo>
                  <a:pt x="13320" y="5149"/>
                  <a:pt x="13388" y="5100"/>
                  <a:pt x="13457" y="5041"/>
                </a:cubicBezTo>
                <a:moveTo>
                  <a:pt x="12692" y="4127"/>
                </a:moveTo>
                <a:cubicBezTo>
                  <a:pt x="12760" y="4097"/>
                  <a:pt x="12856" y="4078"/>
                  <a:pt x="12951" y="4058"/>
                </a:cubicBezTo>
                <a:cubicBezTo>
                  <a:pt x="13047" y="4029"/>
                  <a:pt x="13129" y="4009"/>
                  <a:pt x="13211" y="3979"/>
                </a:cubicBezTo>
                <a:cubicBezTo>
                  <a:pt x="13293" y="3950"/>
                  <a:pt x="13293" y="3950"/>
                  <a:pt x="13293" y="3950"/>
                </a:cubicBezTo>
                <a:cubicBezTo>
                  <a:pt x="13279" y="4088"/>
                  <a:pt x="13252" y="4225"/>
                  <a:pt x="13225" y="4363"/>
                </a:cubicBezTo>
                <a:cubicBezTo>
                  <a:pt x="13211" y="4471"/>
                  <a:pt x="13184" y="4569"/>
                  <a:pt x="13170" y="4677"/>
                </a:cubicBezTo>
                <a:cubicBezTo>
                  <a:pt x="13033" y="4736"/>
                  <a:pt x="12924" y="4815"/>
                  <a:pt x="12801" y="4893"/>
                </a:cubicBezTo>
                <a:cubicBezTo>
                  <a:pt x="12733" y="4933"/>
                  <a:pt x="12678" y="4982"/>
                  <a:pt x="12610" y="5011"/>
                </a:cubicBezTo>
                <a:cubicBezTo>
                  <a:pt x="12692" y="4746"/>
                  <a:pt x="12760" y="4402"/>
                  <a:pt x="12692" y="4127"/>
                </a:cubicBezTo>
                <a:moveTo>
                  <a:pt x="13293" y="3930"/>
                </a:moveTo>
                <a:cubicBezTo>
                  <a:pt x="13184" y="3911"/>
                  <a:pt x="13184" y="3911"/>
                  <a:pt x="13184" y="3911"/>
                </a:cubicBezTo>
                <a:cubicBezTo>
                  <a:pt x="13088" y="3911"/>
                  <a:pt x="13006" y="3940"/>
                  <a:pt x="12897" y="3960"/>
                </a:cubicBezTo>
                <a:cubicBezTo>
                  <a:pt x="12828" y="3989"/>
                  <a:pt x="12760" y="4009"/>
                  <a:pt x="12692" y="4019"/>
                </a:cubicBezTo>
                <a:cubicBezTo>
                  <a:pt x="12692" y="3881"/>
                  <a:pt x="12664" y="3753"/>
                  <a:pt x="12637" y="3636"/>
                </a:cubicBezTo>
                <a:cubicBezTo>
                  <a:pt x="12637" y="3626"/>
                  <a:pt x="12637" y="3626"/>
                  <a:pt x="12637" y="3626"/>
                </a:cubicBezTo>
                <a:cubicBezTo>
                  <a:pt x="12815" y="3685"/>
                  <a:pt x="13033" y="3714"/>
                  <a:pt x="13293" y="3724"/>
                </a:cubicBezTo>
                <a:cubicBezTo>
                  <a:pt x="13307" y="3793"/>
                  <a:pt x="13293" y="3862"/>
                  <a:pt x="13293" y="3930"/>
                </a:cubicBezTo>
                <a:moveTo>
                  <a:pt x="13293" y="3547"/>
                </a:moveTo>
                <a:cubicBezTo>
                  <a:pt x="13293" y="3577"/>
                  <a:pt x="13293" y="3606"/>
                  <a:pt x="13293" y="3636"/>
                </a:cubicBezTo>
                <a:cubicBezTo>
                  <a:pt x="13074" y="3626"/>
                  <a:pt x="12924" y="3586"/>
                  <a:pt x="12746" y="3547"/>
                </a:cubicBezTo>
                <a:cubicBezTo>
                  <a:pt x="12719" y="3547"/>
                  <a:pt x="12678" y="3537"/>
                  <a:pt x="12637" y="3527"/>
                </a:cubicBezTo>
                <a:cubicBezTo>
                  <a:pt x="12678" y="3459"/>
                  <a:pt x="12801" y="3449"/>
                  <a:pt x="12979" y="3439"/>
                </a:cubicBezTo>
                <a:cubicBezTo>
                  <a:pt x="13088" y="3429"/>
                  <a:pt x="13197" y="3429"/>
                  <a:pt x="13279" y="3400"/>
                </a:cubicBezTo>
                <a:cubicBezTo>
                  <a:pt x="13293" y="3439"/>
                  <a:pt x="13293" y="3498"/>
                  <a:pt x="13293" y="3547"/>
                </a:cubicBezTo>
                <a:moveTo>
                  <a:pt x="13279" y="3282"/>
                </a:moveTo>
                <a:cubicBezTo>
                  <a:pt x="13197" y="3331"/>
                  <a:pt x="13047" y="3341"/>
                  <a:pt x="12897" y="3341"/>
                </a:cubicBezTo>
                <a:cubicBezTo>
                  <a:pt x="12883" y="3351"/>
                  <a:pt x="12869" y="3351"/>
                  <a:pt x="12856" y="3351"/>
                </a:cubicBezTo>
                <a:cubicBezTo>
                  <a:pt x="12910" y="3292"/>
                  <a:pt x="12979" y="3252"/>
                  <a:pt x="13047" y="3203"/>
                </a:cubicBezTo>
                <a:cubicBezTo>
                  <a:pt x="13115" y="3164"/>
                  <a:pt x="13170" y="3115"/>
                  <a:pt x="13225" y="3066"/>
                </a:cubicBezTo>
                <a:cubicBezTo>
                  <a:pt x="13238" y="3085"/>
                  <a:pt x="13238" y="3125"/>
                  <a:pt x="13238" y="3154"/>
                </a:cubicBezTo>
                <a:cubicBezTo>
                  <a:pt x="13252" y="3193"/>
                  <a:pt x="13252" y="3242"/>
                  <a:pt x="13279" y="3282"/>
                </a:cubicBezTo>
                <a:moveTo>
                  <a:pt x="13197" y="2810"/>
                </a:moveTo>
                <a:cubicBezTo>
                  <a:pt x="13197" y="2840"/>
                  <a:pt x="13197" y="2869"/>
                  <a:pt x="13238" y="2889"/>
                </a:cubicBezTo>
                <a:cubicBezTo>
                  <a:pt x="13006" y="3016"/>
                  <a:pt x="12787" y="3144"/>
                  <a:pt x="12569" y="3272"/>
                </a:cubicBezTo>
                <a:cubicBezTo>
                  <a:pt x="12569" y="3272"/>
                  <a:pt x="12569" y="3262"/>
                  <a:pt x="12569" y="3252"/>
                </a:cubicBezTo>
                <a:cubicBezTo>
                  <a:pt x="12569" y="3252"/>
                  <a:pt x="12569" y="3242"/>
                  <a:pt x="12555" y="3233"/>
                </a:cubicBezTo>
                <a:cubicBezTo>
                  <a:pt x="12774" y="3095"/>
                  <a:pt x="12979" y="2948"/>
                  <a:pt x="13197" y="2810"/>
                </a:cubicBezTo>
                <a:moveTo>
                  <a:pt x="12541" y="5326"/>
                </a:moveTo>
                <a:cubicBezTo>
                  <a:pt x="12733" y="5178"/>
                  <a:pt x="12910" y="5031"/>
                  <a:pt x="13102" y="4933"/>
                </a:cubicBezTo>
                <a:cubicBezTo>
                  <a:pt x="13006" y="5286"/>
                  <a:pt x="12883" y="5611"/>
                  <a:pt x="12760" y="5945"/>
                </a:cubicBezTo>
                <a:cubicBezTo>
                  <a:pt x="12678" y="6161"/>
                  <a:pt x="12596" y="6377"/>
                  <a:pt x="12514" y="6613"/>
                </a:cubicBezTo>
                <a:cubicBezTo>
                  <a:pt x="12364" y="6672"/>
                  <a:pt x="12214" y="6721"/>
                  <a:pt x="12063" y="6761"/>
                </a:cubicBezTo>
                <a:cubicBezTo>
                  <a:pt x="12104" y="6613"/>
                  <a:pt x="12227" y="6466"/>
                  <a:pt x="12350" y="6299"/>
                </a:cubicBezTo>
                <a:cubicBezTo>
                  <a:pt x="12473" y="6151"/>
                  <a:pt x="12596" y="6004"/>
                  <a:pt x="12664" y="5837"/>
                </a:cubicBezTo>
                <a:cubicBezTo>
                  <a:pt x="12760" y="5621"/>
                  <a:pt x="12760" y="5621"/>
                  <a:pt x="12760" y="5621"/>
                </a:cubicBezTo>
                <a:cubicBezTo>
                  <a:pt x="12582" y="5807"/>
                  <a:pt x="12582" y="5807"/>
                  <a:pt x="12582" y="5807"/>
                </a:cubicBezTo>
                <a:cubicBezTo>
                  <a:pt x="12487" y="5906"/>
                  <a:pt x="12418" y="6004"/>
                  <a:pt x="12350" y="6112"/>
                </a:cubicBezTo>
                <a:cubicBezTo>
                  <a:pt x="12282" y="6210"/>
                  <a:pt x="12214" y="6318"/>
                  <a:pt x="12118" y="6407"/>
                </a:cubicBezTo>
                <a:cubicBezTo>
                  <a:pt x="12104" y="6279"/>
                  <a:pt x="12200" y="6122"/>
                  <a:pt x="12296" y="5974"/>
                </a:cubicBezTo>
                <a:cubicBezTo>
                  <a:pt x="12350" y="5886"/>
                  <a:pt x="12405" y="5797"/>
                  <a:pt x="12432" y="5709"/>
                </a:cubicBezTo>
                <a:cubicBezTo>
                  <a:pt x="12500" y="5552"/>
                  <a:pt x="12500" y="5552"/>
                  <a:pt x="12500" y="5552"/>
                </a:cubicBezTo>
                <a:cubicBezTo>
                  <a:pt x="12678" y="5424"/>
                  <a:pt x="12678" y="5424"/>
                  <a:pt x="12678" y="5424"/>
                </a:cubicBezTo>
                <a:cubicBezTo>
                  <a:pt x="12405" y="5513"/>
                  <a:pt x="12405" y="5513"/>
                  <a:pt x="12405" y="5513"/>
                </a:cubicBezTo>
                <a:cubicBezTo>
                  <a:pt x="12364" y="5532"/>
                  <a:pt x="12296" y="5552"/>
                  <a:pt x="12241" y="5562"/>
                </a:cubicBezTo>
                <a:cubicBezTo>
                  <a:pt x="12350" y="5493"/>
                  <a:pt x="12446" y="5414"/>
                  <a:pt x="12541" y="5326"/>
                </a:cubicBezTo>
                <a:moveTo>
                  <a:pt x="12487" y="3665"/>
                </a:moveTo>
                <a:cubicBezTo>
                  <a:pt x="12514" y="3744"/>
                  <a:pt x="12514" y="3842"/>
                  <a:pt x="12528" y="3940"/>
                </a:cubicBezTo>
                <a:cubicBezTo>
                  <a:pt x="12528" y="3970"/>
                  <a:pt x="12528" y="4009"/>
                  <a:pt x="12528" y="4048"/>
                </a:cubicBezTo>
                <a:cubicBezTo>
                  <a:pt x="12350" y="4088"/>
                  <a:pt x="12200" y="4117"/>
                  <a:pt x="12022" y="4127"/>
                </a:cubicBezTo>
                <a:cubicBezTo>
                  <a:pt x="12159" y="3979"/>
                  <a:pt x="12309" y="3832"/>
                  <a:pt x="12487" y="3665"/>
                </a:cubicBezTo>
                <a:moveTo>
                  <a:pt x="11476" y="2024"/>
                </a:moveTo>
                <a:cubicBezTo>
                  <a:pt x="11694" y="1945"/>
                  <a:pt x="11899" y="1837"/>
                  <a:pt x="12091" y="1739"/>
                </a:cubicBezTo>
                <a:cubicBezTo>
                  <a:pt x="12241" y="1660"/>
                  <a:pt x="12391" y="1582"/>
                  <a:pt x="12541" y="1513"/>
                </a:cubicBezTo>
                <a:cubicBezTo>
                  <a:pt x="12555" y="1650"/>
                  <a:pt x="12528" y="1788"/>
                  <a:pt x="12487" y="1916"/>
                </a:cubicBezTo>
                <a:cubicBezTo>
                  <a:pt x="12432" y="1935"/>
                  <a:pt x="12432" y="1935"/>
                  <a:pt x="12432" y="1935"/>
                </a:cubicBezTo>
                <a:cubicBezTo>
                  <a:pt x="12350" y="1955"/>
                  <a:pt x="12268" y="2004"/>
                  <a:pt x="12186" y="2063"/>
                </a:cubicBezTo>
                <a:cubicBezTo>
                  <a:pt x="12145" y="2103"/>
                  <a:pt x="12091" y="2132"/>
                  <a:pt x="12036" y="2171"/>
                </a:cubicBezTo>
                <a:cubicBezTo>
                  <a:pt x="12104" y="2122"/>
                  <a:pt x="12159" y="2063"/>
                  <a:pt x="12227" y="2004"/>
                </a:cubicBezTo>
                <a:cubicBezTo>
                  <a:pt x="12377" y="1857"/>
                  <a:pt x="12377" y="1857"/>
                  <a:pt x="12377" y="1857"/>
                </a:cubicBezTo>
                <a:cubicBezTo>
                  <a:pt x="12159" y="1955"/>
                  <a:pt x="12159" y="1955"/>
                  <a:pt x="12159" y="1955"/>
                </a:cubicBezTo>
                <a:cubicBezTo>
                  <a:pt x="11899" y="2073"/>
                  <a:pt x="11640" y="2358"/>
                  <a:pt x="11489" y="2555"/>
                </a:cubicBezTo>
                <a:cubicBezTo>
                  <a:pt x="11435" y="2407"/>
                  <a:pt x="11462" y="2211"/>
                  <a:pt x="11476" y="2024"/>
                </a:cubicBezTo>
                <a:moveTo>
                  <a:pt x="11462" y="2741"/>
                </a:moveTo>
                <a:cubicBezTo>
                  <a:pt x="11612" y="2623"/>
                  <a:pt x="11763" y="2496"/>
                  <a:pt x="11817" y="2358"/>
                </a:cubicBezTo>
                <a:cubicBezTo>
                  <a:pt x="12104" y="2279"/>
                  <a:pt x="12296" y="2142"/>
                  <a:pt x="12459" y="2004"/>
                </a:cubicBezTo>
                <a:cubicBezTo>
                  <a:pt x="12459" y="2034"/>
                  <a:pt x="12446" y="2053"/>
                  <a:pt x="12446" y="2073"/>
                </a:cubicBezTo>
                <a:cubicBezTo>
                  <a:pt x="12405" y="2171"/>
                  <a:pt x="12377" y="2260"/>
                  <a:pt x="12364" y="2338"/>
                </a:cubicBezTo>
                <a:cubicBezTo>
                  <a:pt x="12364" y="2368"/>
                  <a:pt x="12364" y="2387"/>
                  <a:pt x="12364" y="2417"/>
                </a:cubicBezTo>
                <a:cubicBezTo>
                  <a:pt x="12364" y="2456"/>
                  <a:pt x="12364" y="2496"/>
                  <a:pt x="12350" y="2525"/>
                </a:cubicBezTo>
                <a:cubicBezTo>
                  <a:pt x="12200" y="2820"/>
                  <a:pt x="11599" y="2977"/>
                  <a:pt x="11162" y="3085"/>
                </a:cubicBezTo>
                <a:cubicBezTo>
                  <a:pt x="11134" y="3095"/>
                  <a:pt x="11134" y="3095"/>
                  <a:pt x="11134" y="3095"/>
                </a:cubicBezTo>
                <a:cubicBezTo>
                  <a:pt x="11162" y="3056"/>
                  <a:pt x="11189" y="3016"/>
                  <a:pt x="11230" y="2967"/>
                </a:cubicBezTo>
                <a:cubicBezTo>
                  <a:pt x="11257" y="2938"/>
                  <a:pt x="11257" y="2938"/>
                  <a:pt x="11257" y="2938"/>
                </a:cubicBezTo>
                <a:cubicBezTo>
                  <a:pt x="11312" y="2898"/>
                  <a:pt x="11353" y="2859"/>
                  <a:pt x="11394" y="2810"/>
                </a:cubicBezTo>
                <a:cubicBezTo>
                  <a:pt x="11421" y="2790"/>
                  <a:pt x="11435" y="2771"/>
                  <a:pt x="11462" y="2741"/>
                </a:cubicBezTo>
                <a:moveTo>
                  <a:pt x="11312" y="2132"/>
                </a:moveTo>
                <a:cubicBezTo>
                  <a:pt x="11298" y="2230"/>
                  <a:pt x="11325" y="2319"/>
                  <a:pt x="11339" y="2407"/>
                </a:cubicBezTo>
                <a:cubicBezTo>
                  <a:pt x="11366" y="2496"/>
                  <a:pt x="11380" y="2584"/>
                  <a:pt x="11366" y="2653"/>
                </a:cubicBezTo>
                <a:cubicBezTo>
                  <a:pt x="11353" y="2692"/>
                  <a:pt x="11339" y="2731"/>
                  <a:pt x="11312" y="2771"/>
                </a:cubicBezTo>
                <a:cubicBezTo>
                  <a:pt x="11257" y="2810"/>
                  <a:pt x="11203" y="2869"/>
                  <a:pt x="11148" y="2928"/>
                </a:cubicBezTo>
                <a:cubicBezTo>
                  <a:pt x="11107" y="2967"/>
                  <a:pt x="11066" y="3007"/>
                  <a:pt x="11039" y="3046"/>
                </a:cubicBezTo>
                <a:cubicBezTo>
                  <a:pt x="10984" y="2987"/>
                  <a:pt x="10957" y="2908"/>
                  <a:pt x="10929" y="2820"/>
                </a:cubicBezTo>
                <a:cubicBezTo>
                  <a:pt x="10902" y="2761"/>
                  <a:pt x="10888" y="2702"/>
                  <a:pt x="10847" y="2643"/>
                </a:cubicBezTo>
                <a:cubicBezTo>
                  <a:pt x="10957" y="2446"/>
                  <a:pt x="11107" y="2270"/>
                  <a:pt x="11312" y="2132"/>
                </a:cubicBezTo>
                <a:moveTo>
                  <a:pt x="10752" y="3685"/>
                </a:moveTo>
                <a:cubicBezTo>
                  <a:pt x="10806" y="3596"/>
                  <a:pt x="10875" y="3508"/>
                  <a:pt x="10929" y="3419"/>
                </a:cubicBezTo>
                <a:cubicBezTo>
                  <a:pt x="10957" y="3468"/>
                  <a:pt x="10984" y="3527"/>
                  <a:pt x="11011" y="3586"/>
                </a:cubicBezTo>
                <a:cubicBezTo>
                  <a:pt x="11025" y="3645"/>
                  <a:pt x="11052" y="3714"/>
                  <a:pt x="11093" y="3763"/>
                </a:cubicBezTo>
                <a:cubicBezTo>
                  <a:pt x="11066" y="3793"/>
                  <a:pt x="11052" y="3822"/>
                  <a:pt x="11039" y="3852"/>
                </a:cubicBezTo>
                <a:cubicBezTo>
                  <a:pt x="10957" y="3999"/>
                  <a:pt x="10875" y="4156"/>
                  <a:pt x="10861" y="4373"/>
                </a:cubicBezTo>
                <a:cubicBezTo>
                  <a:pt x="10834" y="4392"/>
                  <a:pt x="10806" y="4422"/>
                  <a:pt x="10779" y="4441"/>
                </a:cubicBezTo>
                <a:cubicBezTo>
                  <a:pt x="10683" y="4510"/>
                  <a:pt x="10588" y="4579"/>
                  <a:pt x="10478" y="4638"/>
                </a:cubicBezTo>
                <a:cubicBezTo>
                  <a:pt x="10314" y="4274"/>
                  <a:pt x="10519" y="3989"/>
                  <a:pt x="10752" y="3685"/>
                </a:cubicBezTo>
                <a:moveTo>
                  <a:pt x="10547" y="7439"/>
                </a:moveTo>
                <a:cubicBezTo>
                  <a:pt x="10233" y="7272"/>
                  <a:pt x="9877" y="7105"/>
                  <a:pt x="9440" y="6987"/>
                </a:cubicBezTo>
                <a:cubicBezTo>
                  <a:pt x="9536" y="6672"/>
                  <a:pt x="9782" y="6505"/>
                  <a:pt x="10041" y="6318"/>
                </a:cubicBezTo>
                <a:cubicBezTo>
                  <a:pt x="10096" y="6289"/>
                  <a:pt x="10151" y="6250"/>
                  <a:pt x="10205" y="6210"/>
                </a:cubicBezTo>
                <a:cubicBezTo>
                  <a:pt x="10410" y="6623"/>
                  <a:pt x="10519" y="7016"/>
                  <a:pt x="10547" y="7439"/>
                </a:cubicBezTo>
                <a:moveTo>
                  <a:pt x="9877" y="6240"/>
                </a:moveTo>
                <a:cubicBezTo>
                  <a:pt x="9836" y="6259"/>
                  <a:pt x="9782" y="6289"/>
                  <a:pt x="9754" y="6318"/>
                </a:cubicBezTo>
                <a:cubicBezTo>
                  <a:pt x="9700" y="6122"/>
                  <a:pt x="9782" y="5837"/>
                  <a:pt x="9877" y="5660"/>
                </a:cubicBezTo>
                <a:cubicBezTo>
                  <a:pt x="9932" y="5709"/>
                  <a:pt x="9973" y="5768"/>
                  <a:pt x="10014" y="5827"/>
                </a:cubicBezTo>
                <a:cubicBezTo>
                  <a:pt x="10055" y="5896"/>
                  <a:pt x="10096" y="5965"/>
                  <a:pt x="10178" y="6014"/>
                </a:cubicBezTo>
                <a:cubicBezTo>
                  <a:pt x="10082" y="6092"/>
                  <a:pt x="9973" y="6171"/>
                  <a:pt x="9877" y="6240"/>
                </a:cubicBezTo>
                <a:moveTo>
                  <a:pt x="10041" y="5404"/>
                </a:moveTo>
                <a:cubicBezTo>
                  <a:pt x="10069" y="5385"/>
                  <a:pt x="10096" y="5355"/>
                  <a:pt x="10137" y="5326"/>
                </a:cubicBezTo>
                <a:cubicBezTo>
                  <a:pt x="10137" y="5385"/>
                  <a:pt x="10151" y="5434"/>
                  <a:pt x="10137" y="5483"/>
                </a:cubicBezTo>
                <a:cubicBezTo>
                  <a:pt x="10123" y="5473"/>
                  <a:pt x="10110" y="5463"/>
                  <a:pt x="10110" y="5463"/>
                </a:cubicBezTo>
                <a:cubicBezTo>
                  <a:pt x="10096" y="5444"/>
                  <a:pt x="10069" y="5424"/>
                  <a:pt x="10041" y="5404"/>
                </a:cubicBezTo>
                <a:moveTo>
                  <a:pt x="8320" y="2368"/>
                </a:moveTo>
                <a:cubicBezTo>
                  <a:pt x="8320" y="1994"/>
                  <a:pt x="8279" y="1650"/>
                  <a:pt x="8197" y="1356"/>
                </a:cubicBezTo>
                <a:cubicBezTo>
                  <a:pt x="8292" y="1601"/>
                  <a:pt x="8429" y="1827"/>
                  <a:pt x="8566" y="2044"/>
                </a:cubicBezTo>
                <a:cubicBezTo>
                  <a:pt x="8579" y="2063"/>
                  <a:pt x="8579" y="2063"/>
                  <a:pt x="8579" y="2063"/>
                </a:cubicBezTo>
                <a:cubicBezTo>
                  <a:pt x="8511" y="2122"/>
                  <a:pt x="8456" y="2191"/>
                  <a:pt x="8402" y="2260"/>
                </a:cubicBezTo>
                <a:cubicBezTo>
                  <a:pt x="8374" y="2289"/>
                  <a:pt x="8347" y="2329"/>
                  <a:pt x="8320" y="2368"/>
                </a:cubicBezTo>
                <a:moveTo>
                  <a:pt x="8388" y="2918"/>
                </a:moveTo>
                <a:cubicBezTo>
                  <a:pt x="8333" y="2663"/>
                  <a:pt x="8456" y="2476"/>
                  <a:pt x="8593" y="2260"/>
                </a:cubicBezTo>
                <a:cubicBezTo>
                  <a:pt x="8607" y="2240"/>
                  <a:pt x="8634" y="2211"/>
                  <a:pt x="8648" y="2181"/>
                </a:cubicBezTo>
                <a:cubicBezTo>
                  <a:pt x="9659" y="2820"/>
                  <a:pt x="10164" y="3822"/>
                  <a:pt x="10137" y="5188"/>
                </a:cubicBezTo>
                <a:cubicBezTo>
                  <a:pt x="10123" y="5208"/>
                  <a:pt x="10096" y="5218"/>
                  <a:pt x="10069" y="5237"/>
                </a:cubicBezTo>
                <a:cubicBezTo>
                  <a:pt x="10041" y="5257"/>
                  <a:pt x="10000" y="5286"/>
                  <a:pt x="9973" y="5316"/>
                </a:cubicBezTo>
                <a:cubicBezTo>
                  <a:pt x="9181" y="4736"/>
                  <a:pt x="8566" y="3803"/>
                  <a:pt x="8388" y="2918"/>
                </a:cubicBezTo>
                <a:moveTo>
                  <a:pt x="8634" y="4540"/>
                </a:moveTo>
                <a:cubicBezTo>
                  <a:pt x="8675" y="4481"/>
                  <a:pt x="8702" y="4432"/>
                  <a:pt x="8743" y="4373"/>
                </a:cubicBezTo>
                <a:cubicBezTo>
                  <a:pt x="8798" y="4422"/>
                  <a:pt x="8839" y="4481"/>
                  <a:pt x="8880" y="4549"/>
                </a:cubicBezTo>
                <a:cubicBezTo>
                  <a:pt x="8907" y="4579"/>
                  <a:pt x="8921" y="4608"/>
                  <a:pt x="8962" y="4648"/>
                </a:cubicBezTo>
                <a:cubicBezTo>
                  <a:pt x="8907" y="4638"/>
                  <a:pt x="8853" y="4618"/>
                  <a:pt x="8784" y="4599"/>
                </a:cubicBezTo>
                <a:cubicBezTo>
                  <a:pt x="8743" y="4579"/>
                  <a:pt x="8689" y="4559"/>
                  <a:pt x="8634" y="4549"/>
                </a:cubicBezTo>
                <a:cubicBezTo>
                  <a:pt x="8634" y="4540"/>
                  <a:pt x="8634" y="4540"/>
                  <a:pt x="8634" y="4540"/>
                </a:cubicBezTo>
                <a:moveTo>
                  <a:pt x="8552" y="4648"/>
                </a:moveTo>
                <a:cubicBezTo>
                  <a:pt x="8702" y="4726"/>
                  <a:pt x="8880" y="4805"/>
                  <a:pt x="9126" y="4844"/>
                </a:cubicBezTo>
                <a:cubicBezTo>
                  <a:pt x="9317" y="5051"/>
                  <a:pt x="9508" y="5267"/>
                  <a:pt x="9782" y="5552"/>
                </a:cubicBezTo>
                <a:cubicBezTo>
                  <a:pt x="9659" y="5778"/>
                  <a:pt x="9549" y="6132"/>
                  <a:pt x="9604" y="6407"/>
                </a:cubicBezTo>
                <a:cubicBezTo>
                  <a:pt x="9426" y="6554"/>
                  <a:pt x="9303" y="6751"/>
                  <a:pt x="9208" y="6918"/>
                </a:cubicBezTo>
                <a:cubicBezTo>
                  <a:pt x="8730" y="6859"/>
                  <a:pt x="8552" y="6623"/>
                  <a:pt x="8361" y="6367"/>
                </a:cubicBezTo>
                <a:cubicBezTo>
                  <a:pt x="8320" y="6328"/>
                  <a:pt x="8292" y="6289"/>
                  <a:pt x="8265" y="6240"/>
                </a:cubicBezTo>
                <a:cubicBezTo>
                  <a:pt x="8320" y="6073"/>
                  <a:pt x="8470" y="5984"/>
                  <a:pt x="8620" y="5886"/>
                </a:cubicBezTo>
                <a:cubicBezTo>
                  <a:pt x="8771" y="5788"/>
                  <a:pt x="8935" y="5689"/>
                  <a:pt x="9003" y="5513"/>
                </a:cubicBezTo>
                <a:cubicBezTo>
                  <a:pt x="8907" y="5483"/>
                  <a:pt x="8907" y="5483"/>
                  <a:pt x="8907" y="5483"/>
                </a:cubicBezTo>
                <a:cubicBezTo>
                  <a:pt x="8825" y="5611"/>
                  <a:pt x="8702" y="5699"/>
                  <a:pt x="8566" y="5788"/>
                </a:cubicBezTo>
                <a:cubicBezTo>
                  <a:pt x="8429" y="5866"/>
                  <a:pt x="8306" y="5955"/>
                  <a:pt x="8211" y="6082"/>
                </a:cubicBezTo>
                <a:cubicBezTo>
                  <a:pt x="8115" y="5886"/>
                  <a:pt x="8115" y="5591"/>
                  <a:pt x="8197" y="5267"/>
                </a:cubicBezTo>
                <a:cubicBezTo>
                  <a:pt x="8211" y="5228"/>
                  <a:pt x="8211" y="5228"/>
                  <a:pt x="8211" y="5228"/>
                </a:cubicBezTo>
                <a:cubicBezTo>
                  <a:pt x="8265" y="4982"/>
                  <a:pt x="8347" y="4717"/>
                  <a:pt x="8552" y="4648"/>
                </a:cubicBezTo>
                <a:moveTo>
                  <a:pt x="6735" y="4608"/>
                </a:moveTo>
                <a:cubicBezTo>
                  <a:pt x="6803" y="4373"/>
                  <a:pt x="6954" y="4225"/>
                  <a:pt x="7131" y="4068"/>
                </a:cubicBezTo>
                <a:cubicBezTo>
                  <a:pt x="7172" y="4029"/>
                  <a:pt x="7213" y="3979"/>
                  <a:pt x="7254" y="3940"/>
                </a:cubicBezTo>
                <a:cubicBezTo>
                  <a:pt x="7295" y="3891"/>
                  <a:pt x="7295" y="3891"/>
                  <a:pt x="7295" y="3891"/>
                </a:cubicBezTo>
                <a:cubicBezTo>
                  <a:pt x="7213" y="3881"/>
                  <a:pt x="7213" y="3881"/>
                  <a:pt x="7213" y="3881"/>
                </a:cubicBezTo>
                <a:cubicBezTo>
                  <a:pt x="7104" y="3881"/>
                  <a:pt x="7049" y="3970"/>
                  <a:pt x="6981" y="4048"/>
                </a:cubicBezTo>
                <a:cubicBezTo>
                  <a:pt x="6967" y="4058"/>
                  <a:pt x="6967" y="4058"/>
                  <a:pt x="6967" y="4058"/>
                </a:cubicBezTo>
                <a:cubicBezTo>
                  <a:pt x="6981" y="4009"/>
                  <a:pt x="6981" y="3960"/>
                  <a:pt x="6995" y="3911"/>
                </a:cubicBezTo>
                <a:cubicBezTo>
                  <a:pt x="7008" y="3812"/>
                  <a:pt x="7022" y="3714"/>
                  <a:pt x="7022" y="3626"/>
                </a:cubicBezTo>
                <a:cubicBezTo>
                  <a:pt x="6926" y="3616"/>
                  <a:pt x="6926" y="3616"/>
                  <a:pt x="6926" y="3616"/>
                </a:cubicBezTo>
                <a:cubicBezTo>
                  <a:pt x="6899" y="3734"/>
                  <a:pt x="6899" y="3734"/>
                  <a:pt x="6899" y="3734"/>
                </a:cubicBezTo>
                <a:cubicBezTo>
                  <a:pt x="6844" y="3989"/>
                  <a:pt x="6790" y="4206"/>
                  <a:pt x="6667" y="4451"/>
                </a:cubicBezTo>
                <a:cubicBezTo>
                  <a:pt x="6612" y="4363"/>
                  <a:pt x="6516" y="4274"/>
                  <a:pt x="6434" y="4206"/>
                </a:cubicBezTo>
                <a:cubicBezTo>
                  <a:pt x="6311" y="4078"/>
                  <a:pt x="6188" y="3970"/>
                  <a:pt x="6175" y="3822"/>
                </a:cubicBezTo>
                <a:cubicBezTo>
                  <a:pt x="6161" y="3694"/>
                  <a:pt x="6243" y="3577"/>
                  <a:pt x="6339" y="3449"/>
                </a:cubicBezTo>
                <a:cubicBezTo>
                  <a:pt x="6421" y="3311"/>
                  <a:pt x="6530" y="3174"/>
                  <a:pt x="6544" y="2997"/>
                </a:cubicBezTo>
                <a:cubicBezTo>
                  <a:pt x="6735" y="3174"/>
                  <a:pt x="6926" y="3351"/>
                  <a:pt x="7104" y="3527"/>
                </a:cubicBezTo>
                <a:cubicBezTo>
                  <a:pt x="7432" y="3862"/>
                  <a:pt x="7773" y="4206"/>
                  <a:pt x="8238" y="4481"/>
                </a:cubicBezTo>
                <a:cubicBezTo>
                  <a:pt x="8224" y="4756"/>
                  <a:pt x="8170" y="4972"/>
                  <a:pt x="8074" y="5159"/>
                </a:cubicBezTo>
                <a:cubicBezTo>
                  <a:pt x="8006" y="5100"/>
                  <a:pt x="7965" y="5021"/>
                  <a:pt x="7924" y="4943"/>
                </a:cubicBezTo>
                <a:cubicBezTo>
                  <a:pt x="7883" y="4854"/>
                  <a:pt x="7842" y="4766"/>
                  <a:pt x="7760" y="4697"/>
                </a:cubicBezTo>
                <a:cubicBezTo>
                  <a:pt x="7705" y="4658"/>
                  <a:pt x="7705" y="4658"/>
                  <a:pt x="7705" y="4658"/>
                </a:cubicBezTo>
                <a:cubicBezTo>
                  <a:pt x="7719" y="4658"/>
                  <a:pt x="7719" y="4658"/>
                  <a:pt x="7719" y="4658"/>
                </a:cubicBezTo>
                <a:cubicBezTo>
                  <a:pt x="7801" y="4628"/>
                  <a:pt x="7801" y="4628"/>
                  <a:pt x="7801" y="4628"/>
                </a:cubicBezTo>
                <a:cubicBezTo>
                  <a:pt x="7732" y="4599"/>
                  <a:pt x="7732" y="4599"/>
                  <a:pt x="7732" y="4599"/>
                </a:cubicBezTo>
                <a:cubicBezTo>
                  <a:pt x="7705" y="4579"/>
                  <a:pt x="7705" y="4549"/>
                  <a:pt x="7691" y="4510"/>
                </a:cubicBezTo>
                <a:cubicBezTo>
                  <a:pt x="7691" y="4461"/>
                  <a:pt x="7678" y="4412"/>
                  <a:pt x="7623" y="4373"/>
                </a:cubicBezTo>
                <a:cubicBezTo>
                  <a:pt x="7541" y="4333"/>
                  <a:pt x="7541" y="4333"/>
                  <a:pt x="7541" y="4333"/>
                </a:cubicBezTo>
                <a:cubicBezTo>
                  <a:pt x="7541" y="4402"/>
                  <a:pt x="7541" y="4402"/>
                  <a:pt x="7541" y="4402"/>
                </a:cubicBezTo>
                <a:cubicBezTo>
                  <a:pt x="7555" y="4569"/>
                  <a:pt x="7596" y="4628"/>
                  <a:pt x="7637" y="4648"/>
                </a:cubicBezTo>
                <a:cubicBezTo>
                  <a:pt x="7691" y="4756"/>
                  <a:pt x="7691" y="4756"/>
                  <a:pt x="7691" y="4756"/>
                </a:cubicBezTo>
                <a:cubicBezTo>
                  <a:pt x="7773" y="4933"/>
                  <a:pt x="7869" y="5119"/>
                  <a:pt x="8019" y="5267"/>
                </a:cubicBezTo>
                <a:cubicBezTo>
                  <a:pt x="7855" y="5935"/>
                  <a:pt x="8074" y="6367"/>
                  <a:pt x="8333" y="6702"/>
                </a:cubicBezTo>
                <a:cubicBezTo>
                  <a:pt x="7719" y="6544"/>
                  <a:pt x="7254" y="6279"/>
                  <a:pt x="6981" y="5906"/>
                </a:cubicBezTo>
                <a:cubicBezTo>
                  <a:pt x="7077" y="5355"/>
                  <a:pt x="6872" y="4854"/>
                  <a:pt x="6735" y="4608"/>
                </a:cubicBezTo>
                <a:moveTo>
                  <a:pt x="5560" y="6810"/>
                </a:moveTo>
                <a:cubicBezTo>
                  <a:pt x="5628" y="6751"/>
                  <a:pt x="5751" y="6721"/>
                  <a:pt x="5902" y="6731"/>
                </a:cubicBezTo>
                <a:cubicBezTo>
                  <a:pt x="5929" y="6731"/>
                  <a:pt x="5943" y="6731"/>
                  <a:pt x="5970" y="6731"/>
                </a:cubicBezTo>
                <a:cubicBezTo>
                  <a:pt x="5902" y="6751"/>
                  <a:pt x="5806" y="6770"/>
                  <a:pt x="5765" y="6780"/>
                </a:cubicBezTo>
                <a:cubicBezTo>
                  <a:pt x="5710" y="6790"/>
                  <a:pt x="5656" y="6800"/>
                  <a:pt x="5615" y="6810"/>
                </a:cubicBezTo>
                <a:cubicBezTo>
                  <a:pt x="5533" y="6829"/>
                  <a:pt x="5533" y="6829"/>
                  <a:pt x="5533" y="6829"/>
                </a:cubicBezTo>
                <a:cubicBezTo>
                  <a:pt x="5546" y="6829"/>
                  <a:pt x="5546" y="6820"/>
                  <a:pt x="5560" y="6810"/>
                </a:cubicBezTo>
                <a:moveTo>
                  <a:pt x="6352" y="7016"/>
                </a:moveTo>
                <a:cubicBezTo>
                  <a:pt x="6052" y="7016"/>
                  <a:pt x="5751" y="7006"/>
                  <a:pt x="5478" y="7026"/>
                </a:cubicBezTo>
                <a:cubicBezTo>
                  <a:pt x="5464" y="6967"/>
                  <a:pt x="5478" y="6908"/>
                  <a:pt x="5519" y="6859"/>
                </a:cubicBezTo>
                <a:cubicBezTo>
                  <a:pt x="5615" y="6878"/>
                  <a:pt x="5615" y="6878"/>
                  <a:pt x="5615" y="6878"/>
                </a:cubicBezTo>
                <a:cubicBezTo>
                  <a:pt x="5738" y="6908"/>
                  <a:pt x="5902" y="6859"/>
                  <a:pt x="6038" y="6810"/>
                </a:cubicBezTo>
                <a:cubicBezTo>
                  <a:pt x="6079" y="6800"/>
                  <a:pt x="6107" y="6790"/>
                  <a:pt x="6148" y="6780"/>
                </a:cubicBezTo>
                <a:cubicBezTo>
                  <a:pt x="6202" y="6790"/>
                  <a:pt x="6257" y="6800"/>
                  <a:pt x="6325" y="6810"/>
                </a:cubicBezTo>
                <a:cubicBezTo>
                  <a:pt x="6544" y="6859"/>
                  <a:pt x="6749" y="6908"/>
                  <a:pt x="6844" y="7016"/>
                </a:cubicBezTo>
                <a:cubicBezTo>
                  <a:pt x="6680" y="7016"/>
                  <a:pt x="6516" y="7016"/>
                  <a:pt x="6352" y="7016"/>
                </a:cubicBezTo>
                <a:moveTo>
                  <a:pt x="7664" y="7124"/>
                </a:moveTo>
                <a:cubicBezTo>
                  <a:pt x="7500" y="7105"/>
                  <a:pt x="7322" y="7085"/>
                  <a:pt x="7159" y="7026"/>
                </a:cubicBezTo>
                <a:cubicBezTo>
                  <a:pt x="7049" y="6996"/>
                  <a:pt x="6967" y="6947"/>
                  <a:pt x="6858" y="6888"/>
                </a:cubicBezTo>
                <a:cubicBezTo>
                  <a:pt x="6708" y="6800"/>
                  <a:pt x="6544" y="6711"/>
                  <a:pt x="6325" y="6672"/>
                </a:cubicBezTo>
                <a:cubicBezTo>
                  <a:pt x="6257" y="6662"/>
                  <a:pt x="6188" y="6652"/>
                  <a:pt x="6120" y="6652"/>
                </a:cubicBezTo>
                <a:cubicBezTo>
                  <a:pt x="6052" y="6652"/>
                  <a:pt x="5997" y="6652"/>
                  <a:pt x="5929" y="6652"/>
                </a:cubicBezTo>
                <a:cubicBezTo>
                  <a:pt x="5861" y="6643"/>
                  <a:pt x="5792" y="6643"/>
                  <a:pt x="5724" y="6643"/>
                </a:cubicBezTo>
                <a:cubicBezTo>
                  <a:pt x="5943" y="6407"/>
                  <a:pt x="6421" y="6377"/>
                  <a:pt x="6913" y="6338"/>
                </a:cubicBezTo>
                <a:cubicBezTo>
                  <a:pt x="6967" y="6338"/>
                  <a:pt x="7022" y="6328"/>
                  <a:pt x="7090" y="6328"/>
                </a:cubicBezTo>
                <a:cubicBezTo>
                  <a:pt x="7131" y="6358"/>
                  <a:pt x="7186" y="6397"/>
                  <a:pt x="7240" y="6426"/>
                </a:cubicBezTo>
                <a:cubicBezTo>
                  <a:pt x="7473" y="6593"/>
                  <a:pt x="7732" y="6780"/>
                  <a:pt x="8101" y="6898"/>
                </a:cubicBezTo>
                <a:cubicBezTo>
                  <a:pt x="8251" y="6937"/>
                  <a:pt x="8415" y="6967"/>
                  <a:pt x="8579" y="6987"/>
                </a:cubicBezTo>
                <a:cubicBezTo>
                  <a:pt x="8675" y="6996"/>
                  <a:pt x="8771" y="7016"/>
                  <a:pt x="8866" y="7036"/>
                </a:cubicBezTo>
                <a:cubicBezTo>
                  <a:pt x="9522" y="7173"/>
                  <a:pt x="10506" y="7576"/>
                  <a:pt x="10670" y="7969"/>
                </a:cubicBezTo>
                <a:cubicBezTo>
                  <a:pt x="10711" y="8097"/>
                  <a:pt x="10711" y="8235"/>
                  <a:pt x="10697" y="8392"/>
                </a:cubicBezTo>
                <a:cubicBezTo>
                  <a:pt x="10697" y="8500"/>
                  <a:pt x="10697" y="8598"/>
                  <a:pt x="10711" y="8706"/>
                </a:cubicBezTo>
                <a:cubicBezTo>
                  <a:pt x="10260" y="8235"/>
                  <a:pt x="9727" y="7773"/>
                  <a:pt x="8962" y="7488"/>
                </a:cubicBezTo>
                <a:cubicBezTo>
                  <a:pt x="8661" y="7380"/>
                  <a:pt x="8388" y="7291"/>
                  <a:pt x="8129" y="7213"/>
                </a:cubicBezTo>
                <a:cubicBezTo>
                  <a:pt x="7978" y="7173"/>
                  <a:pt x="7828" y="7154"/>
                  <a:pt x="7664" y="7124"/>
                </a:cubicBezTo>
                <a:moveTo>
                  <a:pt x="7855" y="8805"/>
                </a:moveTo>
                <a:cubicBezTo>
                  <a:pt x="7527" y="8647"/>
                  <a:pt x="7227" y="8500"/>
                  <a:pt x="6831" y="8451"/>
                </a:cubicBezTo>
                <a:cubicBezTo>
                  <a:pt x="6489" y="8412"/>
                  <a:pt x="6202" y="8451"/>
                  <a:pt x="5956" y="8520"/>
                </a:cubicBezTo>
                <a:cubicBezTo>
                  <a:pt x="6025" y="8480"/>
                  <a:pt x="6079" y="8431"/>
                  <a:pt x="6134" y="8392"/>
                </a:cubicBezTo>
                <a:cubicBezTo>
                  <a:pt x="6270" y="8294"/>
                  <a:pt x="6393" y="8195"/>
                  <a:pt x="6544" y="8117"/>
                </a:cubicBezTo>
                <a:cubicBezTo>
                  <a:pt x="6694" y="8038"/>
                  <a:pt x="6913" y="7969"/>
                  <a:pt x="7145" y="7901"/>
                </a:cubicBezTo>
                <a:cubicBezTo>
                  <a:pt x="7227" y="7881"/>
                  <a:pt x="7295" y="7861"/>
                  <a:pt x="7363" y="7832"/>
                </a:cubicBezTo>
                <a:cubicBezTo>
                  <a:pt x="7459" y="7812"/>
                  <a:pt x="7541" y="7783"/>
                  <a:pt x="7637" y="7753"/>
                </a:cubicBezTo>
                <a:cubicBezTo>
                  <a:pt x="7855" y="7674"/>
                  <a:pt x="8074" y="7606"/>
                  <a:pt x="8251" y="7576"/>
                </a:cubicBezTo>
                <a:cubicBezTo>
                  <a:pt x="8306" y="7566"/>
                  <a:pt x="8374" y="7566"/>
                  <a:pt x="8443" y="7566"/>
                </a:cubicBezTo>
                <a:cubicBezTo>
                  <a:pt x="8853" y="7586"/>
                  <a:pt x="9317" y="7832"/>
                  <a:pt x="9522" y="7999"/>
                </a:cubicBezTo>
                <a:cubicBezTo>
                  <a:pt x="9727" y="8176"/>
                  <a:pt x="9932" y="8402"/>
                  <a:pt x="10137" y="8628"/>
                </a:cubicBezTo>
                <a:cubicBezTo>
                  <a:pt x="10192" y="8687"/>
                  <a:pt x="10192" y="8687"/>
                  <a:pt x="10192" y="8687"/>
                </a:cubicBezTo>
                <a:cubicBezTo>
                  <a:pt x="10233" y="8736"/>
                  <a:pt x="10287" y="8785"/>
                  <a:pt x="10328" y="8824"/>
                </a:cubicBezTo>
                <a:cubicBezTo>
                  <a:pt x="10492" y="9001"/>
                  <a:pt x="10670" y="9178"/>
                  <a:pt x="10697" y="9365"/>
                </a:cubicBezTo>
                <a:cubicBezTo>
                  <a:pt x="10492" y="9286"/>
                  <a:pt x="10246" y="9266"/>
                  <a:pt x="10041" y="9257"/>
                </a:cubicBezTo>
                <a:cubicBezTo>
                  <a:pt x="9932" y="9247"/>
                  <a:pt x="9823" y="9247"/>
                  <a:pt x="9713" y="9237"/>
                </a:cubicBezTo>
                <a:cubicBezTo>
                  <a:pt x="9536" y="9237"/>
                  <a:pt x="9344" y="9227"/>
                  <a:pt x="9167" y="9217"/>
                </a:cubicBezTo>
                <a:cubicBezTo>
                  <a:pt x="8607" y="9158"/>
                  <a:pt x="8224" y="8972"/>
                  <a:pt x="7855" y="8805"/>
                </a:cubicBezTo>
                <a:moveTo>
                  <a:pt x="7404" y="9316"/>
                </a:moveTo>
                <a:cubicBezTo>
                  <a:pt x="7432" y="9296"/>
                  <a:pt x="7445" y="9276"/>
                  <a:pt x="7459" y="9266"/>
                </a:cubicBezTo>
                <a:cubicBezTo>
                  <a:pt x="7719" y="9237"/>
                  <a:pt x="7951" y="9168"/>
                  <a:pt x="8156" y="9099"/>
                </a:cubicBezTo>
                <a:cubicBezTo>
                  <a:pt x="8456" y="9276"/>
                  <a:pt x="8921" y="9375"/>
                  <a:pt x="9618" y="9414"/>
                </a:cubicBezTo>
                <a:cubicBezTo>
                  <a:pt x="9672" y="9414"/>
                  <a:pt x="9727" y="9414"/>
                  <a:pt x="9782" y="9414"/>
                </a:cubicBezTo>
                <a:cubicBezTo>
                  <a:pt x="9754" y="9434"/>
                  <a:pt x="9741" y="9443"/>
                  <a:pt x="9713" y="9463"/>
                </a:cubicBezTo>
                <a:cubicBezTo>
                  <a:pt x="9590" y="9532"/>
                  <a:pt x="9481" y="9601"/>
                  <a:pt x="9331" y="9640"/>
                </a:cubicBezTo>
                <a:cubicBezTo>
                  <a:pt x="8839" y="9502"/>
                  <a:pt x="8211" y="9404"/>
                  <a:pt x="7568" y="9375"/>
                </a:cubicBezTo>
                <a:cubicBezTo>
                  <a:pt x="7500" y="9365"/>
                  <a:pt x="7432" y="9365"/>
                  <a:pt x="7363" y="9365"/>
                </a:cubicBezTo>
                <a:cubicBezTo>
                  <a:pt x="7377" y="9345"/>
                  <a:pt x="7391" y="9335"/>
                  <a:pt x="7404" y="9316"/>
                </a:cubicBezTo>
                <a:moveTo>
                  <a:pt x="7664" y="9571"/>
                </a:moveTo>
                <a:cubicBezTo>
                  <a:pt x="7814" y="9581"/>
                  <a:pt x="7965" y="9591"/>
                  <a:pt x="8115" y="9620"/>
                </a:cubicBezTo>
                <a:cubicBezTo>
                  <a:pt x="7664" y="9777"/>
                  <a:pt x="7418" y="10102"/>
                  <a:pt x="7172" y="10416"/>
                </a:cubicBezTo>
                <a:cubicBezTo>
                  <a:pt x="7022" y="10623"/>
                  <a:pt x="6858" y="10829"/>
                  <a:pt x="6653" y="10986"/>
                </a:cubicBezTo>
                <a:cubicBezTo>
                  <a:pt x="6598" y="10976"/>
                  <a:pt x="6544" y="10976"/>
                  <a:pt x="6503" y="10967"/>
                </a:cubicBezTo>
                <a:cubicBezTo>
                  <a:pt x="6393" y="10947"/>
                  <a:pt x="6284" y="10927"/>
                  <a:pt x="6161" y="10927"/>
                </a:cubicBezTo>
                <a:cubicBezTo>
                  <a:pt x="6148" y="10917"/>
                  <a:pt x="6134" y="10917"/>
                  <a:pt x="6120" y="10917"/>
                </a:cubicBezTo>
                <a:cubicBezTo>
                  <a:pt x="6161" y="10809"/>
                  <a:pt x="6148" y="10662"/>
                  <a:pt x="6148" y="10515"/>
                </a:cubicBezTo>
                <a:cubicBezTo>
                  <a:pt x="6134" y="10259"/>
                  <a:pt x="6134" y="9984"/>
                  <a:pt x="6298" y="9836"/>
                </a:cubicBezTo>
                <a:cubicBezTo>
                  <a:pt x="6516" y="9640"/>
                  <a:pt x="7049" y="9532"/>
                  <a:pt x="7664" y="9571"/>
                </a:cubicBezTo>
                <a:moveTo>
                  <a:pt x="7322" y="10829"/>
                </a:moveTo>
                <a:cubicBezTo>
                  <a:pt x="7391" y="10770"/>
                  <a:pt x="7418" y="10691"/>
                  <a:pt x="7445" y="10613"/>
                </a:cubicBezTo>
                <a:cubicBezTo>
                  <a:pt x="7445" y="10613"/>
                  <a:pt x="7445" y="10603"/>
                  <a:pt x="7459" y="10593"/>
                </a:cubicBezTo>
                <a:cubicBezTo>
                  <a:pt x="7500" y="10711"/>
                  <a:pt x="7473" y="10858"/>
                  <a:pt x="7391" y="10947"/>
                </a:cubicBezTo>
                <a:cubicBezTo>
                  <a:pt x="7281" y="11065"/>
                  <a:pt x="7281" y="11065"/>
                  <a:pt x="7281" y="11065"/>
                </a:cubicBezTo>
                <a:cubicBezTo>
                  <a:pt x="7145" y="11055"/>
                  <a:pt x="7022" y="11055"/>
                  <a:pt x="6899" y="11075"/>
                </a:cubicBezTo>
                <a:cubicBezTo>
                  <a:pt x="6885" y="11045"/>
                  <a:pt x="6844" y="11035"/>
                  <a:pt x="6817" y="11035"/>
                </a:cubicBezTo>
                <a:cubicBezTo>
                  <a:pt x="7063" y="10829"/>
                  <a:pt x="7213" y="10603"/>
                  <a:pt x="7377" y="10347"/>
                </a:cubicBezTo>
                <a:cubicBezTo>
                  <a:pt x="7391" y="10338"/>
                  <a:pt x="7404" y="10328"/>
                  <a:pt x="7404" y="10308"/>
                </a:cubicBezTo>
                <a:cubicBezTo>
                  <a:pt x="7404" y="10387"/>
                  <a:pt x="7363" y="10475"/>
                  <a:pt x="7322" y="10564"/>
                </a:cubicBezTo>
                <a:cubicBezTo>
                  <a:pt x="7295" y="10642"/>
                  <a:pt x="7254" y="10721"/>
                  <a:pt x="7240" y="10800"/>
                </a:cubicBezTo>
                <a:cubicBezTo>
                  <a:pt x="7213" y="10937"/>
                  <a:pt x="7213" y="10937"/>
                  <a:pt x="7213" y="10937"/>
                </a:cubicBezTo>
                <a:cubicBezTo>
                  <a:pt x="7322" y="10829"/>
                  <a:pt x="7322" y="10829"/>
                  <a:pt x="7322" y="10829"/>
                </a:cubicBezTo>
                <a:moveTo>
                  <a:pt x="6653" y="11094"/>
                </a:moveTo>
                <a:cubicBezTo>
                  <a:pt x="6448" y="11143"/>
                  <a:pt x="6311" y="11252"/>
                  <a:pt x="6161" y="11360"/>
                </a:cubicBezTo>
                <a:cubicBezTo>
                  <a:pt x="6161" y="11360"/>
                  <a:pt x="6148" y="11369"/>
                  <a:pt x="6148" y="11369"/>
                </a:cubicBezTo>
                <a:cubicBezTo>
                  <a:pt x="6107" y="11271"/>
                  <a:pt x="6093" y="11153"/>
                  <a:pt x="6107" y="11016"/>
                </a:cubicBezTo>
                <a:cubicBezTo>
                  <a:pt x="6311" y="11026"/>
                  <a:pt x="6489" y="11055"/>
                  <a:pt x="6653" y="11094"/>
                </a:cubicBezTo>
                <a:moveTo>
                  <a:pt x="3811" y="11723"/>
                </a:moveTo>
                <a:cubicBezTo>
                  <a:pt x="3921" y="11546"/>
                  <a:pt x="4044" y="11330"/>
                  <a:pt x="4003" y="11104"/>
                </a:cubicBezTo>
                <a:cubicBezTo>
                  <a:pt x="4221" y="10937"/>
                  <a:pt x="4385" y="10721"/>
                  <a:pt x="4535" y="10515"/>
                </a:cubicBezTo>
                <a:cubicBezTo>
                  <a:pt x="4727" y="10249"/>
                  <a:pt x="4918" y="9974"/>
                  <a:pt x="5246" y="9797"/>
                </a:cubicBezTo>
                <a:cubicBezTo>
                  <a:pt x="5546" y="9650"/>
                  <a:pt x="5997" y="9630"/>
                  <a:pt x="6448" y="9610"/>
                </a:cubicBezTo>
                <a:cubicBezTo>
                  <a:pt x="5874" y="9836"/>
                  <a:pt x="5505" y="10230"/>
                  <a:pt x="5137" y="10613"/>
                </a:cubicBezTo>
                <a:cubicBezTo>
                  <a:pt x="4904" y="10868"/>
                  <a:pt x="4672" y="11124"/>
                  <a:pt x="4371" y="11330"/>
                </a:cubicBezTo>
                <a:cubicBezTo>
                  <a:pt x="4207" y="11517"/>
                  <a:pt x="4003" y="11674"/>
                  <a:pt x="3770" y="11812"/>
                </a:cubicBezTo>
                <a:cubicBezTo>
                  <a:pt x="3784" y="11782"/>
                  <a:pt x="3798" y="11753"/>
                  <a:pt x="3811" y="11723"/>
                </a:cubicBezTo>
                <a:moveTo>
                  <a:pt x="5984" y="10927"/>
                </a:moveTo>
                <a:cubicBezTo>
                  <a:pt x="5984" y="10927"/>
                  <a:pt x="5984" y="10927"/>
                  <a:pt x="5984" y="10927"/>
                </a:cubicBezTo>
                <a:cubicBezTo>
                  <a:pt x="5943" y="10927"/>
                  <a:pt x="5888" y="10927"/>
                  <a:pt x="5861" y="10967"/>
                </a:cubicBezTo>
                <a:cubicBezTo>
                  <a:pt x="5847" y="10976"/>
                  <a:pt x="5847" y="10976"/>
                  <a:pt x="5847" y="10976"/>
                </a:cubicBezTo>
                <a:cubicBezTo>
                  <a:pt x="5847" y="10986"/>
                  <a:pt x="5847" y="10986"/>
                  <a:pt x="5847" y="10986"/>
                </a:cubicBezTo>
                <a:cubicBezTo>
                  <a:pt x="5847" y="11016"/>
                  <a:pt x="5874" y="11035"/>
                  <a:pt x="5902" y="11035"/>
                </a:cubicBezTo>
                <a:cubicBezTo>
                  <a:pt x="5929" y="11035"/>
                  <a:pt x="5943" y="11035"/>
                  <a:pt x="5956" y="11026"/>
                </a:cubicBezTo>
                <a:cubicBezTo>
                  <a:pt x="5970" y="11026"/>
                  <a:pt x="5970" y="11026"/>
                  <a:pt x="5970" y="11026"/>
                </a:cubicBezTo>
                <a:cubicBezTo>
                  <a:pt x="5929" y="11222"/>
                  <a:pt x="5874" y="11389"/>
                  <a:pt x="5792" y="11527"/>
                </a:cubicBezTo>
                <a:cubicBezTo>
                  <a:pt x="5724" y="11674"/>
                  <a:pt x="5724" y="11674"/>
                  <a:pt x="5724" y="11674"/>
                </a:cubicBezTo>
                <a:cubicBezTo>
                  <a:pt x="5779" y="11635"/>
                  <a:pt x="5779" y="11635"/>
                  <a:pt x="5779" y="11635"/>
                </a:cubicBezTo>
                <a:cubicBezTo>
                  <a:pt x="5779" y="11635"/>
                  <a:pt x="5779" y="11635"/>
                  <a:pt x="5779" y="11635"/>
                </a:cubicBezTo>
                <a:cubicBezTo>
                  <a:pt x="5697" y="11733"/>
                  <a:pt x="5519" y="11802"/>
                  <a:pt x="5246" y="11861"/>
                </a:cubicBezTo>
                <a:cubicBezTo>
                  <a:pt x="5273" y="11831"/>
                  <a:pt x="5273" y="11831"/>
                  <a:pt x="5273" y="11831"/>
                </a:cubicBezTo>
                <a:cubicBezTo>
                  <a:pt x="5191" y="11871"/>
                  <a:pt x="5191" y="11871"/>
                  <a:pt x="5191" y="11871"/>
                </a:cubicBezTo>
                <a:cubicBezTo>
                  <a:pt x="5082" y="11890"/>
                  <a:pt x="4959" y="11910"/>
                  <a:pt x="4822" y="11920"/>
                </a:cubicBezTo>
                <a:cubicBezTo>
                  <a:pt x="4891" y="11763"/>
                  <a:pt x="4863" y="11605"/>
                  <a:pt x="4836" y="11468"/>
                </a:cubicBezTo>
                <a:cubicBezTo>
                  <a:pt x="4822" y="11360"/>
                  <a:pt x="4795" y="11252"/>
                  <a:pt x="4836" y="11143"/>
                </a:cubicBezTo>
                <a:cubicBezTo>
                  <a:pt x="4863" y="11045"/>
                  <a:pt x="5041" y="10908"/>
                  <a:pt x="5177" y="10790"/>
                </a:cubicBezTo>
                <a:cubicBezTo>
                  <a:pt x="5259" y="10721"/>
                  <a:pt x="5341" y="10662"/>
                  <a:pt x="5396" y="10613"/>
                </a:cubicBezTo>
                <a:cubicBezTo>
                  <a:pt x="5451" y="10554"/>
                  <a:pt x="5492" y="10505"/>
                  <a:pt x="5546" y="10456"/>
                </a:cubicBezTo>
                <a:cubicBezTo>
                  <a:pt x="5724" y="10269"/>
                  <a:pt x="5874" y="10121"/>
                  <a:pt x="6066" y="9984"/>
                </a:cubicBezTo>
                <a:cubicBezTo>
                  <a:pt x="6038" y="10151"/>
                  <a:pt x="6025" y="10357"/>
                  <a:pt x="6011" y="10564"/>
                </a:cubicBezTo>
                <a:cubicBezTo>
                  <a:pt x="6011" y="10682"/>
                  <a:pt x="5997" y="10809"/>
                  <a:pt x="5984" y="10927"/>
                </a:cubicBezTo>
                <a:moveTo>
                  <a:pt x="5997" y="11409"/>
                </a:moveTo>
                <a:cubicBezTo>
                  <a:pt x="5984" y="11458"/>
                  <a:pt x="5956" y="11507"/>
                  <a:pt x="5929" y="11546"/>
                </a:cubicBezTo>
                <a:cubicBezTo>
                  <a:pt x="5943" y="11507"/>
                  <a:pt x="5943" y="11507"/>
                  <a:pt x="5943" y="11507"/>
                </a:cubicBezTo>
                <a:cubicBezTo>
                  <a:pt x="5956" y="11478"/>
                  <a:pt x="5984" y="11438"/>
                  <a:pt x="5997" y="11409"/>
                </a:cubicBezTo>
                <a:moveTo>
                  <a:pt x="4686" y="11939"/>
                </a:moveTo>
                <a:cubicBezTo>
                  <a:pt x="4617" y="11949"/>
                  <a:pt x="4563" y="11959"/>
                  <a:pt x="4494" y="11969"/>
                </a:cubicBezTo>
                <a:cubicBezTo>
                  <a:pt x="4426" y="11979"/>
                  <a:pt x="4344" y="11989"/>
                  <a:pt x="4276" y="11998"/>
                </a:cubicBezTo>
                <a:cubicBezTo>
                  <a:pt x="4180" y="12028"/>
                  <a:pt x="4180" y="12028"/>
                  <a:pt x="4180" y="12028"/>
                </a:cubicBezTo>
                <a:cubicBezTo>
                  <a:pt x="4262" y="12067"/>
                  <a:pt x="4262" y="12067"/>
                  <a:pt x="4262" y="12067"/>
                </a:cubicBezTo>
                <a:cubicBezTo>
                  <a:pt x="4330" y="12097"/>
                  <a:pt x="4412" y="12087"/>
                  <a:pt x="4494" y="12067"/>
                </a:cubicBezTo>
                <a:cubicBezTo>
                  <a:pt x="4535" y="12057"/>
                  <a:pt x="4590" y="12057"/>
                  <a:pt x="4631" y="12048"/>
                </a:cubicBezTo>
                <a:cubicBezTo>
                  <a:pt x="4604" y="12126"/>
                  <a:pt x="4590" y="12195"/>
                  <a:pt x="4549" y="12244"/>
                </a:cubicBezTo>
                <a:cubicBezTo>
                  <a:pt x="4508" y="12313"/>
                  <a:pt x="4508" y="12313"/>
                  <a:pt x="4508" y="12313"/>
                </a:cubicBezTo>
                <a:cubicBezTo>
                  <a:pt x="4317" y="12323"/>
                  <a:pt x="4139" y="12323"/>
                  <a:pt x="3934" y="12313"/>
                </a:cubicBezTo>
                <a:cubicBezTo>
                  <a:pt x="3798" y="12303"/>
                  <a:pt x="3661" y="12293"/>
                  <a:pt x="3511" y="12274"/>
                </a:cubicBezTo>
                <a:cubicBezTo>
                  <a:pt x="3388" y="12274"/>
                  <a:pt x="3265" y="12264"/>
                  <a:pt x="3142" y="12254"/>
                </a:cubicBezTo>
                <a:cubicBezTo>
                  <a:pt x="3306" y="12175"/>
                  <a:pt x="3470" y="12097"/>
                  <a:pt x="3620" y="12008"/>
                </a:cubicBezTo>
                <a:cubicBezTo>
                  <a:pt x="3606" y="12126"/>
                  <a:pt x="3606" y="12126"/>
                  <a:pt x="3606" y="12126"/>
                </a:cubicBezTo>
                <a:cubicBezTo>
                  <a:pt x="3688" y="11979"/>
                  <a:pt x="3688" y="11979"/>
                  <a:pt x="3688" y="11979"/>
                </a:cubicBezTo>
                <a:cubicBezTo>
                  <a:pt x="3852" y="11880"/>
                  <a:pt x="4016" y="11782"/>
                  <a:pt x="4166" y="11684"/>
                </a:cubicBezTo>
                <a:cubicBezTo>
                  <a:pt x="4207" y="11664"/>
                  <a:pt x="4207" y="11664"/>
                  <a:pt x="4207" y="11664"/>
                </a:cubicBezTo>
                <a:cubicBezTo>
                  <a:pt x="4207" y="11674"/>
                  <a:pt x="4207" y="11674"/>
                  <a:pt x="4221" y="11684"/>
                </a:cubicBezTo>
                <a:cubicBezTo>
                  <a:pt x="4221" y="11694"/>
                  <a:pt x="4221" y="11704"/>
                  <a:pt x="4221" y="11713"/>
                </a:cubicBezTo>
                <a:cubicBezTo>
                  <a:pt x="4221" y="11733"/>
                  <a:pt x="4207" y="11763"/>
                  <a:pt x="4207" y="11782"/>
                </a:cubicBezTo>
                <a:cubicBezTo>
                  <a:pt x="4317" y="11792"/>
                  <a:pt x="4317" y="11792"/>
                  <a:pt x="4317" y="11792"/>
                </a:cubicBezTo>
                <a:cubicBezTo>
                  <a:pt x="4317" y="11763"/>
                  <a:pt x="4317" y="11743"/>
                  <a:pt x="4317" y="11713"/>
                </a:cubicBezTo>
                <a:cubicBezTo>
                  <a:pt x="4344" y="11556"/>
                  <a:pt x="4440" y="11468"/>
                  <a:pt x="4563" y="11369"/>
                </a:cubicBezTo>
                <a:cubicBezTo>
                  <a:pt x="4604" y="11330"/>
                  <a:pt x="4645" y="11291"/>
                  <a:pt x="4686" y="11252"/>
                </a:cubicBezTo>
                <a:cubicBezTo>
                  <a:pt x="4754" y="11458"/>
                  <a:pt x="4713" y="11694"/>
                  <a:pt x="4686" y="11939"/>
                </a:cubicBezTo>
                <a:cubicBezTo>
                  <a:pt x="4686" y="11939"/>
                  <a:pt x="4686" y="11939"/>
                  <a:pt x="4686" y="11939"/>
                </a:cubicBezTo>
                <a:moveTo>
                  <a:pt x="4754" y="12116"/>
                </a:moveTo>
                <a:cubicBezTo>
                  <a:pt x="4768" y="12087"/>
                  <a:pt x="4768" y="12057"/>
                  <a:pt x="4781" y="12038"/>
                </a:cubicBezTo>
                <a:cubicBezTo>
                  <a:pt x="4822" y="12028"/>
                  <a:pt x="4863" y="12028"/>
                  <a:pt x="4904" y="12018"/>
                </a:cubicBezTo>
                <a:cubicBezTo>
                  <a:pt x="4945" y="12018"/>
                  <a:pt x="5000" y="12008"/>
                  <a:pt x="5041" y="11998"/>
                </a:cubicBezTo>
                <a:cubicBezTo>
                  <a:pt x="4959" y="12077"/>
                  <a:pt x="4822" y="12156"/>
                  <a:pt x="4699" y="12224"/>
                </a:cubicBezTo>
                <a:cubicBezTo>
                  <a:pt x="4727" y="12185"/>
                  <a:pt x="4740" y="12156"/>
                  <a:pt x="4754" y="12116"/>
                </a:cubicBezTo>
                <a:moveTo>
                  <a:pt x="5656" y="12303"/>
                </a:moveTo>
                <a:cubicBezTo>
                  <a:pt x="5451" y="12303"/>
                  <a:pt x="5259" y="12303"/>
                  <a:pt x="5068" y="12303"/>
                </a:cubicBezTo>
                <a:cubicBezTo>
                  <a:pt x="4973" y="12303"/>
                  <a:pt x="4877" y="12313"/>
                  <a:pt x="4781" y="12313"/>
                </a:cubicBezTo>
                <a:cubicBezTo>
                  <a:pt x="4836" y="12274"/>
                  <a:pt x="4891" y="12234"/>
                  <a:pt x="4945" y="12205"/>
                </a:cubicBezTo>
                <a:cubicBezTo>
                  <a:pt x="5068" y="12126"/>
                  <a:pt x="5205" y="12057"/>
                  <a:pt x="5300" y="11949"/>
                </a:cubicBezTo>
                <a:cubicBezTo>
                  <a:pt x="5683" y="11910"/>
                  <a:pt x="5929" y="11743"/>
                  <a:pt x="6175" y="11586"/>
                </a:cubicBezTo>
                <a:cubicBezTo>
                  <a:pt x="6475" y="11379"/>
                  <a:pt x="6762" y="11193"/>
                  <a:pt x="7363" y="11242"/>
                </a:cubicBezTo>
                <a:cubicBezTo>
                  <a:pt x="7213" y="11301"/>
                  <a:pt x="7104" y="11399"/>
                  <a:pt x="6995" y="11487"/>
                </a:cubicBezTo>
                <a:cubicBezTo>
                  <a:pt x="6940" y="11527"/>
                  <a:pt x="6885" y="11586"/>
                  <a:pt x="6817" y="11625"/>
                </a:cubicBezTo>
                <a:cubicBezTo>
                  <a:pt x="6544" y="11812"/>
                  <a:pt x="6175" y="11900"/>
                  <a:pt x="5779" y="11998"/>
                </a:cubicBezTo>
                <a:cubicBezTo>
                  <a:pt x="5601" y="12038"/>
                  <a:pt x="5423" y="12077"/>
                  <a:pt x="5246" y="12136"/>
                </a:cubicBezTo>
                <a:cubicBezTo>
                  <a:pt x="5068" y="12195"/>
                  <a:pt x="5068" y="12195"/>
                  <a:pt x="5068" y="12195"/>
                </a:cubicBezTo>
                <a:cubicBezTo>
                  <a:pt x="5273" y="12205"/>
                  <a:pt x="5273" y="12205"/>
                  <a:pt x="5273" y="12205"/>
                </a:cubicBezTo>
                <a:cubicBezTo>
                  <a:pt x="5464" y="12215"/>
                  <a:pt x="5669" y="12146"/>
                  <a:pt x="5847" y="12087"/>
                </a:cubicBezTo>
                <a:cubicBezTo>
                  <a:pt x="5929" y="12067"/>
                  <a:pt x="5997" y="12038"/>
                  <a:pt x="6079" y="12018"/>
                </a:cubicBezTo>
                <a:cubicBezTo>
                  <a:pt x="5984" y="12126"/>
                  <a:pt x="5861" y="12215"/>
                  <a:pt x="5710" y="12274"/>
                </a:cubicBezTo>
                <a:cubicBezTo>
                  <a:pt x="5656" y="12303"/>
                  <a:pt x="5656" y="12303"/>
                  <a:pt x="5656" y="12303"/>
                </a:cubicBezTo>
                <a:moveTo>
                  <a:pt x="7527" y="12048"/>
                </a:moveTo>
                <a:cubicBezTo>
                  <a:pt x="7131" y="12215"/>
                  <a:pt x="6530" y="12274"/>
                  <a:pt x="5902" y="12293"/>
                </a:cubicBezTo>
                <a:cubicBezTo>
                  <a:pt x="6079" y="12215"/>
                  <a:pt x="6188" y="12087"/>
                  <a:pt x="6270" y="11959"/>
                </a:cubicBezTo>
                <a:cubicBezTo>
                  <a:pt x="6393" y="11939"/>
                  <a:pt x="6475" y="11900"/>
                  <a:pt x="6571" y="11861"/>
                </a:cubicBezTo>
                <a:cubicBezTo>
                  <a:pt x="6612" y="11841"/>
                  <a:pt x="6653" y="11822"/>
                  <a:pt x="6708" y="11802"/>
                </a:cubicBezTo>
                <a:cubicBezTo>
                  <a:pt x="6639" y="11920"/>
                  <a:pt x="6530" y="11989"/>
                  <a:pt x="6434" y="12048"/>
                </a:cubicBezTo>
                <a:cubicBezTo>
                  <a:pt x="6229" y="12156"/>
                  <a:pt x="6229" y="12156"/>
                  <a:pt x="6229" y="12156"/>
                </a:cubicBezTo>
                <a:cubicBezTo>
                  <a:pt x="6475" y="12107"/>
                  <a:pt x="6475" y="12107"/>
                  <a:pt x="6475" y="12107"/>
                </a:cubicBezTo>
                <a:cubicBezTo>
                  <a:pt x="6639" y="12077"/>
                  <a:pt x="6858" y="11910"/>
                  <a:pt x="6899" y="11704"/>
                </a:cubicBezTo>
                <a:cubicBezTo>
                  <a:pt x="7200" y="11448"/>
                  <a:pt x="7705" y="11340"/>
                  <a:pt x="8197" y="11232"/>
                </a:cubicBezTo>
                <a:cubicBezTo>
                  <a:pt x="8361" y="11193"/>
                  <a:pt x="8525" y="11163"/>
                  <a:pt x="8675" y="11124"/>
                </a:cubicBezTo>
                <a:cubicBezTo>
                  <a:pt x="8620" y="11173"/>
                  <a:pt x="8566" y="11232"/>
                  <a:pt x="8497" y="11291"/>
                </a:cubicBezTo>
                <a:cubicBezTo>
                  <a:pt x="8238" y="11576"/>
                  <a:pt x="7951" y="11861"/>
                  <a:pt x="7527" y="12048"/>
                </a:cubicBezTo>
                <a:moveTo>
                  <a:pt x="10629" y="11792"/>
                </a:moveTo>
                <a:cubicBezTo>
                  <a:pt x="10615" y="11871"/>
                  <a:pt x="10615" y="11949"/>
                  <a:pt x="10601" y="12018"/>
                </a:cubicBezTo>
                <a:cubicBezTo>
                  <a:pt x="10369" y="11959"/>
                  <a:pt x="10110" y="11920"/>
                  <a:pt x="9823" y="11900"/>
                </a:cubicBezTo>
                <a:cubicBezTo>
                  <a:pt x="9181" y="11871"/>
                  <a:pt x="8552" y="11959"/>
                  <a:pt x="7992" y="12028"/>
                </a:cubicBezTo>
                <a:cubicBezTo>
                  <a:pt x="7951" y="12038"/>
                  <a:pt x="7910" y="12038"/>
                  <a:pt x="7883" y="12048"/>
                </a:cubicBezTo>
                <a:cubicBezTo>
                  <a:pt x="7910" y="12018"/>
                  <a:pt x="7951" y="11998"/>
                  <a:pt x="7992" y="11979"/>
                </a:cubicBezTo>
                <a:cubicBezTo>
                  <a:pt x="8129" y="11900"/>
                  <a:pt x="8265" y="11812"/>
                  <a:pt x="8388" y="11723"/>
                </a:cubicBezTo>
                <a:cubicBezTo>
                  <a:pt x="8361" y="11743"/>
                  <a:pt x="8347" y="11763"/>
                  <a:pt x="8333" y="11782"/>
                </a:cubicBezTo>
                <a:cubicBezTo>
                  <a:pt x="8279" y="11831"/>
                  <a:pt x="8265" y="11851"/>
                  <a:pt x="8251" y="11871"/>
                </a:cubicBezTo>
                <a:cubicBezTo>
                  <a:pt x="8211" y="11969"/>
                  <a:pt x="8211" y="11969"/>
                  <a:pt x="8211" y="11969"/>
                </a:cubicBezTo>
                <a:cubicBezTo>
                  <a:pt x="8320" y="11910"/>
                  <a:pt x="8320" y="11910"/>
                  <a:pt x="8320" y="11910"/>
                </a:cubicBezTo>
                <a:cubicBezTo>
                  <a:pt x="8497" y="11841"/>
                  <a:pt x="8579" y="11674"/>
                  <a:pt x="8675" y="11507"/>
                </a:cubicBezTo>
                <a:cubicBezTo>
                  <a:pt x="8812" y="11291"/>
                  <a:pt x="8948" y="11055"/>
                  <a:pt x="9249" y="11026"/>
                </a:cubicBezTo>
                <a:cubicBezTo>
                  <a:pt x="9290" y="11026"/>
                  <a:pt x="9331" y="11026"/>
                  <a:pt x="9372" y="11026"/>
                </a:cubicBezTo>
                <a:cubicBezTo>
                  <a:pt x="9918" y="11055"/>
                  <a:pt x="10342" y="11193"/>
                  <a:pt x="10670" y="11448"/>
                </a:cubicBezTo>
                <a:cubicBezTo>
                  <a:pt x="10642" y="11556"/>
                  <a:pt x="10629" y="11674"/>
                  <a:pt x="10629" y="11792"/>
                </a:cubicBezTo>
                <a:moveTo>
                  <a:pt x="10506" y="11055"/>
                </a:moveTo>
                <a:cubicBezTo>
                  <a:pt x="10055" y="10908"/>
                  <a:pt x="9727" y="10790"/>
                  <a:pt x="9262" y="10800"/>
                </a:cubicBezTo>
                <a:cubicBezTo>
                  <a:pt x="8989" y="10800"/>
                  <a:pt x="8743" y="10878"/>
                  <a:pt x="8525" y="10947"/>
                </a:cubicBezTo>
                <a:cubicBezTo>
                  <a:pt x="8292" y="11026"/>
                  <a:pt x="8060" y="11094"/>
                  <a:pt x="7787" y="11104"/>
                </a:cubicBezTo>
                <a:cubicBezTo>
                  <a:pt x="7664" y="11114"/>
                  <a:pt x="7541" y="11094"/>
                  <a:pt x="7418" y="11084"/>
                </a:cubicBezTo>
                <a:cubicBezTo>
                  <a:pt x="7404" y="11075"/>
                  <a:pt x="7377" y="11075"/>
                  <a:pt x="7350" y="11075"/>
                </a:cubicBezTo>
                <a:cubicBezTo>
                  <a:pt x="7459" y="10996"/>
                  <a:pt x="7459" y="10996"/>
                  <a:pt x="7459" y="10996"/>
                </a:cubicBezTo>
                <a:cubicBezTo>
                  <a:pt x="7664" y="10839"/>
                  <a:pt x="7609" y="10662"/>
                  <a:pt x="7568" y="10485"/>
                </a:cubicBezTo>
                <a:cubicBezTo>
                  <a:pt x="7527" y="10367"/>
                  <a:pt x="7500" y="10249"/>
                  <a:pt x="7527" y="10151"/>
                </a:cubicBezTo>
                <a:cubicBezTo>
                  <a:pt x="7568" y="10053"/>
                  <a:pt x="7869" y="9876"/>
                  <a:pt x="8060" y="9797"/>
                </a:cubicBezTo>
                <a:cubicBezTo>
                  <a:pt x="8347" y="9679"/>
                  <a:pt x="8634" y="9679"/>
                  <a:pt x="9017" y="9777"/>
                </a:cubicBezTo>
                <a:cubicBezTo>
                  <a:pt x="8812" y="9895"/>
                  <a:pt x="8525" y="9945"/>
                  <a:pt x="8238" y="9994"/>
                </a:cubicBezTo>
                <a:cubicBezTo>
                  <a:pt x="8129" y="10013"/>
                  <a:pt x="8019" y="10033"/>
                  <a:pt x="7910" y="10053"/>
                </a:cubicBezTo>
                <a:cubicBezTo>
                  <a:pt x="7664" y="10112"/>
                  <a:pt x="7664" y="10112"/>
                  <a:pt x="7664" y="10112"/>
                </a:cubicBezTo>
                <a:cubicBezTo>
                  <a:pt x="7924" y="10121"/>
                  <a:pt x="7924" y="10121"/>
                  <a:pt x="7924" y="10121"/>
                </a:cubicBezTo>
                <a:cubicBezTo>
                  <a:pt x="8060" y="10131"/>
                  <a:pt x="8292" y="10092"/>
                  <a:pt x="8429" y="10053"/>
                </a:cubicBezTo>
                <a:cubicBezTo>
                  <a:pt x="8415" y="10082"/>
                  <a:pt x="8402" y="10112"/>
                  <a:pt x="8374" y="10141"/>
                </a:cubicBezTo>
                <a:cubicBezTo>
                  <a:pt x="8333" y="10180"/>
                  <a:pt x="8292" y="10230"/>
                  <a:pt x="8279" y="10279"/>
                </a:cubicBezTo>
                <a:cubicBezTo>
                  <a:pt x="8374" y="10298"/>
                  <a:pt x="8374" y="10298"/>
                  <a:pt x="8374" y="10298"/>
                </a:cubicBezTo>
                <a:cubicBezTo>
                  <a:pt x="8538" y="10043"/>
                  <a:pt x="8866" y="9925"/>
                  <a:pt x="9181" y="9846"/>
                </a:cubicBezTo>
                <a:cubicBezTo>
                  <a:pt x="9290" y="9905"/>
                  <a:pt x="9426" y="9964"/>
                  <a:pt x="9549" y="10013"/>
                </a:cubicBezTo>
                <a:cubicBezTo>
                  <a:pt x="10137" y="10269"/>
                  <a:pt x="10738" y="10534"/>
                  <a:pt x="10683" y="11114"/>
                </a:cubicBezTo>
                <a:cubicBezTo>
                  <a:pt x="10629" y="11094"/>
                  <a:pt x="10560" y="11075"/>
                  <a:pt x="10506" y="11055"/>
                </a:cubicBezTo>
                <a:moveTo>
                  <a:pt x="10437" y="10082"/>
                </a:moveTo>
                <a:cubicBezTo>
                  <a:pt x="10164" y="9935"/>
                  <a:pt x="9864" y="9787"/>
                  <a:pt x="9495" y="9689"/>
                </a:cubicBezTo>
                <a:cubicBezTo>
                  <a:pt x="9672" y="9551"/>
                  <a:pt x="9973" y="9424"/>
                  <a:pt x="10287" y="9443"/>
                </a:cubicBezTo>
                <a:cubicBezTo>
                  <a:pt x="10465" y="9453"/>
                  <a:pt x="10615" y="9502"/>
                  <a:pt x="10738" y="9581"/>
                </a:cubicBezTo>
                <a:cubicBezTo>
                  <a:pt x="10711" y="9768"/>
                  <a:pt x="10683" y="10023"/>
                  <a:pt x="10697" y="10210"/>
                </a:cubicBezTo>
                <a:cubicBezTo>
                  <a:pt x="10601" y="10171"/>
                  <a:pt x="10519" y="10121"/>
                  <a:pt x="10437" y="10082"/>
                </a:cubicBezTo>
                <a:moveTo>
                  <a:pt x="10929" y="21246"/>
                </a:moveTo>
                <a:cubicBezTo>
                  <a:pt x="10888" y="21246"/>
                  <a:pt x="10861" y="21256"/>
                  <a:pt x="10834" y="21265"/>
                </a:cubicBezTo>
                <a:cubicBezTo>
                  <a:pt x="10834" y="21265"/>
                  <a:pt x="10820" y="21275"/>
                  <a:pt x="10806" y="21275"/>
                </a:cubicBezTo>
                <a:cubicBezTo>
                  <a:pt x="10806" y="21265"/>
                  <a:pt x="10793" y="21246"/>
                  <a:pt x="10793" y="21236"/>
                </a:cubicBezTo>
                <a:cubicBezTo>
                  <a:pt x="10793" y="21226"/>
                  <a:pt x="10779" y="21206"/>
                  <a:pt x="10779" y="21187"/>
                </a:cubicBezTo>
                <a:cubicBezTo>
                  <a:pt x="10847" y="21177"/>
                  <a:pt x="10888" y="21147"/>
                  <a:pt x="10929" y="21128"/>
                </a:cubicBezTo>
                <a:cubicBezTo>
                  <a:pt x="10929" y="21118"/>
                  <a:pt x="10943" y="21108"/>
                  <a:pt x="10943" y="21108"/>
                </a:cubicBezTo>
                <a:cubicBezTo>
                  <a:pt x="10943" y="21108"/>
                  <a:pt x="10957" y="21118"/>
                  <a:pt x="10957" y="21118"/>
                </a:cubicBezTo>
                <a:cubicBezTo>
                  <a:pt x="10970" y="21128"/>
                  <a:pt x="10970" y="21128"/>
                  <a:pt x="10970" y="21128"/>
                </a:cubicBezTo>
                <a:cubicBezTo>
                  <a:pt x="10929" y="21147"/>
                  <a:pt x="10902" y="21177"/>
                  <a:pt x="10902" y="21206"/>
                </a:cubicBezTo>
                <a:cubicBezTo>
                  <a:pt x="10902" y="21216"/>
                  <a:pt x="10902" y="21236"/>
                  <a:pt x="10929" y="21246"/>
                </a:cubicBezTo>
                <a:moveTo>
                  <a:pt x="11148" y="21246"/>
                </a:moveTo>
                <a:cubicBezTo>
                  <a:pt x="11121" y="21246"/>
                  <a:pt x="11080" y="21246"/>
                  <a:pt x="11039" y="21256"/>
                </a:cubicBezTo>
                <a:cubicBezTo>
                  <a:pt x="11025" y="21216"/>
                  <a:pt x="11025" y="21216"/>
                  <a:pt x="11025" y="21216"/>
                </a:cubicBezTo>
                <a:cubicBezTo>
                  <a:pt x="11025" y="21216"/>
                  <a:pt x="11052" y="21206"/>
                  <a:pt x="11066" y="21197"/>
                </a:cubicBezTo>
                <a:cubicBezTo>
                  <a:pt x="11080" y="21187"/>
                  <a:pt x="11107" y="21177"/>
                  <a:pt x="11121" y="21157"/>
                </a:cubicBezTo>
                <a:cubicBezTo>
                  <a:pt x="11175" y="21187"/>
                  <a:pt x="11216" y="21216"/>
                  <a:pt x="11285" y="21216"/>
                </a:cubicBezTo>
                <a:cubicBezTo>
                  <a:pt x="11271" y="21236"/>
                  <a:pt x="11230" y="21246"/>
                  <a:pt x="11148" y="21246"/>
                </a:cubicBezTo>
                <a:moveTo>
                  <a:pt x="11544" y="18533"/>
                </a:moveTo>
                <a:cubicBezTo>
                  <a:pt x="11558" y="18533"/>
                  <a:pt x="11558" y="18524"/>
                  <a:pt x="11571" y="18514"/>
                </a:cubicBezTo>
                <a:cubicBezTo>
                  <a:pt x="11571" y="18533"/>
                  <a:pt x="11571" y="18533"/>
                  <a:pt x="11571" y="18533"/>
                </a:cubicBezTo>
                <a:cubicBezTo>
                  <a:pt x="11558" y="18533"/>
                  <a:pt x="11558" y="18543"/>
                  <a:pt x="11544" y="18533"/>
                </a:cubicBezTo>
                <a:moveTo>
                  <a:pt x="11571" y="18386"/>
                </a:moveTo>
                <a:cubicBezTo>
                  <a:pt x="11571" y="18386"/>
                  <a:pt x="11571" y="18386"/>
                  <a:pt x="11571" y="18386"/>
                </a:cubicBezTo>
                <a:cubicBezTo>
                  <a:pt x="11571" y="18376"/>
                  <a:pt x="11571" y="18376"/>
                  <a:pt x="11585" y="18376"/>
                </a:cubicBezTo>
                <a:cubicBezTo>
                  <a:pt x="11585" y="18386"/>
                  <a:pt x="11585" y="18386"/>
                  <a:pt x="11585" y="18386"/>
                </a:cubicBezTo>
                <a:cubicBezTo>
                  <a:pt x="11571" y="18386"/>
                  <a:pt x="11571" y="18386"/>
                  <a:pt x="11571" y="18386"/>
                </a:cubicBezTo>
                <a:moveTo>
                  <a:pt x="14796" y="13158"/>
                </a:moveTo>
                <a:cubicBezTo>
                  <a:pt x="14782" y="13178"/>
                  <a:pt x="14782" y="13178"/>
                  <a:pt x="14782" y="13178"/>
                </a:cubicBezTo>
                <a:cubicBezTo>
                  <a:pt x="14727" y="13364"/>
                  <a:pt x="14673" y="13561"/>
                  <a:pt x="14632" y="13767"/>
                </a:cubicBezTo>
                <a:cubicBezTo>
                  <a:pt x="14536" y="13748"/>
                  <a:pt x="14440" y="13640"/>
                  <a:pt x="14345" y="13551"/>
                </a:cubicBezTo>
                <a:cubicBezTo>
                  <a:pt x="14290" y="13502"/>
                  <a:pt x="14236" y="13443"/>
                  <a:pt x="14181" y="13404"/>
                </a:cubicBezTo>
                <a:cubicBezTo>
                  <a:pt x="13757" y="13099"/>
                  <a:pt x="13129" y="12912"/>
                  <a:pt x="12514" y="12726"/>
                </a:cubicBezTo>
                <a:cubicBezTo>
                  <a:pt x="12500" y="12726"/>
                  <a:pt x="12500" y="12726"/>
                  <a:pt x="12500" y="12726"/>
                </a:cubicBezTo>
                <a:cubicBezTo>
                  <a:pt x="12774" y="12676"/>
                  <a:pt x="13088" y="12657"/>
                  <a:pt x="13388" y="12667"/>
                </a:cubicBezTo>
                <a:cubicBezTo>
                  <a:pt x="14058" y="12706"/>
                  <a:pt x="14577" y="12893"/>
                  <a:pt x="14796" y="13158"/>
                </a:cubicBezTo>
                <a:moveTo>
                  <a:pt x="15260" y="12362"/>
                </a:moveTo>
                <a:cubicBezTo>
                  <a:pt x="15274" y="12401"/>
                  <a:pt x="15288" y="12441"/>
                  <a:pt x="15301" y="12480"/>
                </a:cubicBezTo>
                <a:cubicBezTo>
                  <a:pt x="15315" y="12529"/>
                  <a:pt x="15329" y="12568"/>
                  <a:pt x="15342" y="12618"/>
                </a:cubicBezTo>
                <a:cubicBezTo>
                  <a:pt x="15001" y="12539"/>
                  <a:pt x="14604" y="12490"/>
                  <a:pt x="14181" y="12470"/>
                </a:cubicBezTo>
                <a:cubicBezTo>
                  <a:pt x="14208" y="12411"/>
                  <a:pt x="14208" y="12411"/>
                  <a:pt x="14208" y="12411"/>
                </a:cubicBezTo>
                <a:cubicBezTo>
                  <a:pt x="13880" y="12293"/>
                  <a:pt x="13634" y="12116"/>
                  <a:pt x="13511" y="11880"/>
                </a:cubicBezTo>
                <a:cubicBezTo>
                  <a:pt x="14003" y="12038"/>
                  <a:pt x="14591" y="12224"/>
                  <a:pt x="15260" y="12362"/>
                </a:cubicBezTo>
                <a:moveTo>
                  <a:pt x="14099" y="12460"/>
                </a:moveTo>
                <a:cubicBezTo>
                  <a:pt x="13088" y="12411"/>
                  <a:pt x="12145" y="12519"/>
                  <a:pt x="11640" y="12598"/>
                </a:cubicBezTo>
                <a:cubicBezTo>
                  <a:pt x="11530" y="12274"/>
                  <a:pt x="11517" y="12008"/>
                  <a:pt x="11585" y="11753"/>
                </a:cubicBezTo>
                <a:cubicBezTo>
                  <a:pt x="11599" y="11654"/>
                  <a:pt x="11653" y="11576"/>
                  <a:pt x="11694" y="11487"/>
                </a:cubicBezTo>
                <a:cubicBezTo>
                  <a:pt x="11749" y="11409"/>
                  <a:pt x="11790" y="11330"/>
                  <a:pt x="11817" y="11242"/>
                </a:cubicBezTo>
                <a:cubicBezTo>
                  <a:pt x="11968" y="10800"/>
                  <a:pt x="12200" y="10554"/>
                  <a:pt x="12555" y="10475"/>
                </a:cubicBezTo>
                <a:cubicBezTo>
                  <a:pt x="12760" y="10691"/>
                  <a:pt x="12869" y="10976"/>
                  <a:pt x="12979" y="11261"/>
                </a:cubicBezTo>
                <a:cubicBezTo>
                  <a:pt x="13170" y="11753"/>
                  <a:pt x="13375" y="12274"/>
                  <a:pt x="14099" y="12460"/>
                </a:cubicBezTo>
              </a:path>
            </a:pathLst>
          </a:custGeom>
          <a:solidFill>
            <a:srgbClr val="187000"/>
          </a:solidFill>
          <a:ln>
            <a:noFill/>
          </a:ln>
          <a:effectLst/>
          <a:extLst/>
        </p:spPr>
        <p:txBody>
          <a:bodyPr lIns="0" tIns="0" rIns="0" bIns="0"/>
          <a:lstStyle/>
          <a:p>
            <a:pPr>
              <a:lnSpc>
                <a:spcPct val="13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1405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565"/>
            <a:ext cx="12199153" cy="6858594"/>
          </a:xfrm>
          <a:prstGeom prst="rect">
            <a:avLst/>
          </a:prstGeom>
        </p:spPr>
      </p:pic>
      <p:sp>
        <p:nvSpPr>
          <p:cNvPr id="22" name="出自【趣你的PPT】(微信:qunideppt)：最优质的PPT资源库"/>
          <p:cNvSpPr/>
          <p:nvPr/>
        </p:nvSpPr>
        <p:spPr>
          <a:xfrm>
            <a:off x="-14306" y="1932442"/>
            <a:ext cx="12199153" cy="2540907"/>
          </a:xfrm>
          <a:prstGeom prst="rect">
            <a:avLst/>
          </a:prstGeom>
          <a:solidFill>
            <a:schemeClr val="tx1">
              <a:lumMod val="65000"/>
              <a:lumOff val="3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0" y="2121581"/>
            <a:ext cx="12192000" cy="2162628"/>
          </a:xfrm>
          <a:custGeom>
            <a:avLst/>
            <a:gdLst>
              <a:gd name="connsiteX0" fmla="*/ 3074546 w 12192000"/>
              <a:gd name="connsiteY0" fmla="*/ 0 h 2162628"/>
              <a:gd name="connsiteX1" fmla="*/ 12192000 w 12192000"/>
              <a:gd name="connsiteY1" fmla="*/ 0 h 2162628"/>
              <a:gd name="connsiteX2" fmla="*/ 12192000 w 12192000"/>
              <a:gd name="connsiteY2" fmla="*/ 2162628 h 2162628"/>
              <a:gd name="connsiteX3" fmla="*/ 3074546 w 12192000"/>
              <a:gd name="connsiteY3" fmla="*/ 2162628 h 2162628"/>
              <a:gd name="connsiteX4" fmla="*/ 3142641 w 12192000"/>
              <a:gd name="connsiteY4" fmla="*/ 2111708 h 2162628"/>
              <a:gd name="connsiteX5" fmla="*/ 3628571 w 12192000"/>
              <a:gd name="connsiteY5" fmla="*/ 1081314 h 2162628"/>
              <a:gd name="connsiteX6" fmla="*/ 3142641 w 12192000"/>
              <a:gd name="connsiteY6" fmla="*/ 50921 h 2162628"/>
              <a:gd name="connsiteX7" fmla="*/ 0 w 12192000"/>
              <a:gd name="connsiteY7" fmla="*/ 0 h 2162628"/>
              <a:gd name="connsiteX8" fmla="*/ 1511969 w 12192000"/>
              <a:gd name="connsiteY8" fmla="*/ 0 h 2162628"/>
              <a:gd name="connsiteX9" fmla="*/ 1443873 w 12192000"/>
              <a:gd name="connsiteY9" fmla="*/ 50921 h 2162628"/>
              <a:gd name="connsiteX10" fmla="*/ 957943 w 12192000"/>
              <a:gd name="connsiteY10" fmla="*/ 1081314 h 2162628"/>
              <a:gd name="connsiteX11" fmla="*/ 1443873 w 12192000"/>
              <a:gd name="connsiteY11" fmla="*/ 2111708 h 2162628"/>
              <a:gd name="connsiteX12" fmla="*/ 1511969 w 12192000"/>
              <a:gd name="connsiteY12" fmla="*/ 2162628 h 2162628"/>
              <a:gd name="connsiteX13" fmla="*/ 0 w 12192000"/>
              <a:gd name="connsiteY13" fmla="*/ 2162628 h 2162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2162628">
                <a:moveTo>
                  <a:pt x="3074546" y="0"/>
                </a:moveTo>
                <a:lnTo>
                  <a:pt x="12192000" y="0"/>
                </a:lnTo>
                <a:lnTo>
                  <a:pt x="12192000" y="2162628"/>
                </a:lnTo>
                <a:lnTo>
                  <a:pt x="3074546" y="2162628"/>
                </a:lnTo>
                <a:lnTo>
                  <a:pt x="3142641" y="2111708"/>
                </a:lnTo>
                <a:cubicBezTo>
                  <a:pt x="3439411" y="1866791"/>
                  <a:pt x="3628571" y="1496143"/>
                  <a:pt x="3628571" y="1081314"/>
                </a:cubicBezTo>
                <a:cubicBezTo>
                  <a:pt x="3628571" y="666485"/>
                  <a:pt x="3439411" y="295837"/>
                  <a:pt x="3142641" y="50921"/>
                </a:cubicBezTo>
                <a:close/>
                <a:moveTo>
                  <a:pt x="0" y="0"/>
                </a:moveTo>
                <a:lnTo>
                  <a:pt x="1511969" y="0"/>
                </a:lnTo>
                <a:lnTo>
                  <a:pt x="1443873" y="50921"/>
                </a:lnTo>
                <a:cubicBezTo>
                  <a:pt x="1147104" y="295837"/>
                  <a:pt x="957943" y="666485"/>
                  <a:pt x="957943" y="1081314"/>
                </a:cubicBezTo>
                <a:cubicBezTo>
                  <a:pt x="957943" y="1496143"/>
                  <a:pt x="1147104" y="1866791"/>
                  <a:pt x="1443873" y="2111708"/>
                </a:cubicBezTo>
                <a:lnTo>
                  <a:pt x="1511969" y="2162628"/>
                </a:lnTo>
                <a:lnTo>
                  <a:pt x="0" y="2162628"/>
                </a:lnTo>
                <a:close/>
              </a:path>
            </a:pathLst>
          </a:cu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1001487" y="1911124"/>
            <a:ext cx="2583542" cy="2583542"/>
          </a:xfrm>
          <a:prstGeom prst="ellipse">
            <a:avLst/>
          </a:prstGeom>
          <a:solidFill>
            <a:srgbClr val="D1E6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>
            <a:off x="4754180" y="2605575"/>
            <a:ext cx="4523170" cy="1284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30000"/>
              </a:lnSpc>
            </a:pPr>
            <a:r>
              <a:rPr lang="en-US" altLang="zh-CN" sz="6000" b="1" dirty="0" smtClean="0">
                <a:ln>
                  <a:solidFill>
                    <a:srgbClr val="FFFFFF"/>
                  </a:solidFill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6600" b="1" dirty="0" smtClean="0">
                <a:ln>
                  <a:solidFill>
                    <a:srgbClr val="FFFFFF"/>
                  </a:solidFill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原因分析</a:t>
            </a:r>
            <a:endParaRPr lang="zh-CN" altLang="en-US" sz="6600" b="1" dirty="0">
              <a:ln>
                <a:solidFill>
                  <a:srgbClr val="FFFFFF"/>
                </a:solidFill>
              </a:ln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1619478" y="2318861"/>
            <a:ext cx="1347560" cy="1768068"/>
            <a:chOff x="965200" y="2082800"/>
            <a:chExt cx="447675" cy="587375"/>
          </a:xfrm>
        </p:grpSpPr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23938" y="2178050"/>
              <a:ext cx="388937" cy="88900"/>
            </a:xfrm>
            <a:custGeom>
              <a:avLst/>
              <a:gdLst>
                <a:gd name="T0" fmla="*/ 83 w 93"/>
                <a:gd name="T1" fmla="*/ 0 h 21"/>
                <a:gd name="T2" fmla="*/ 10 w 93"/>
                <a:gd name="T3" fmla="*/ 0 h 21"/>
                <a:gd name="T4" fmla="*/ 0 w 93"/>
                <a:gd name="T5" fmla="*/ 10 h 21"/>
                <a:gd name="T6" fmla="*/ 0 w 93"/>
                <a:gd name="T7" fmla="*/ 21 h 21"/>
                <a:gd name="T8" fmla="*/ 93 w 93"/>
                <a:gd name="T9" fmla="*/ 21 h 21"/>
                <a:gd name="T10" fmla="*/ 93 w 93"/>
                <a:gd name="T11" fmla="*/ 10 h 21"/>
                <a:gd name="T12" fmla="*/ 83 w 93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21">
                  <a:moveTo>
                    <a:pt x="83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4" y="0"/>
                    <a:pt x="0" y="5"/>
                    <a:pt x="0" y="1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93" y="21"/>
                    <a:pt x="93" y="21"/>
                    <a:pt x="93" y="21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3" y="5"/>
                    <a:pt x="89" y="0"/>
                    <a:pt x="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23938" y="2279650"/>
              <a:ext cx="152400" cy="301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92213" y="2082800"/>
              <a:ext cx="82550" cy="793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317625" y="2082800"/>
              <a:ext cx="79375" cy="793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274763" y="2105025"/>
              <a:ext cx="39687" cy="365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65200" y="2343150"/>
              <a:ext cx="268288" cy="327025"/>
            </a:xfrm>
            <a:custGeom>
              <a:avLst/>
              <a:gdLst>
                <a:gd name="T0" fmla="*/ 53 w 64"/>
                <a:gd name="T1" fmla="*/ 39 h 78"/>
                <a:gd name="T2" fmla="*/ 32 w 64"/>
                <a:gd name="T3" fmla="*/ 78 h 78"/>
                <a:gd name="T4" fmla="*/ 11 w 64"/>
                <a:gd name="T5" fmla="*/ 39 h 78"/>
                <a:gd name="T6" fmla="*/ 32 w 64"/>
                <a:gd name="T7" fmla="*/ 0 h 78"/>
                <a:gd name="T8" fmla="*/ 53 w 64"/>
                <a:gd name="T9" fmla="*/ 39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78">
                  <a:moveTo>
                    <a:pt x="53" y="39"/>
                  </a:moveTo>
                  <a:cubicBezTo>
                    <a:pt x="64" y="61"/>
                    <a:pt x="55" y="78"/>
                    <a:pt x="32" y="78"/>
                  </a:cubicBezTo>
                  <a:cubicBezTo>
                    <a:pt x="9" y="78"/>
                    <a:pt x="0" y="61"/>
                    <a:pt x="11" y="39"/>
                  </a:cubicBezTo>
                  <a:cubicBezTo>
                    <a:pt x="22" y="18"/>
                    <a:pt x="31" y="0"/>
                    <a:pt x="32" y="0"/>
                  </a:cubicBezTo>
                  <a:cubicBezTo>
                    <a:pt x="33" y="0"/>
                    <a:pt x="42" y="18"/>
                    <a:pt x="53" y="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80296" tIns="40148" rIns="80296" bIns="40148"/>
            <a:lstStyle/>
            <a:p>
              <a:pPr eaLnBrk="1" fontAlgn="auto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zh-CN" altLang="en-US" sz="1581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2817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/>
          <p:nvPr/>
        </p:nvSpPr>
        <p:spPr>
          <a:xfrm>
            <a:off x="0" y="0"/>
            <a:ext cx="12192000" cy="323850"/>
          </a:xfrm>
          <a:prstGeom prst="rect">
            <a:avLst/>
          </a:prstGeom>
          <a:solidFill>
            <a:srgbClr val="D1E6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0" y="323850"/>
            <a:ext cx="12192000" cy="590550"/>
          </a:xfrm>
          <a:prstGeom prst="rect">
            <a:avLst/>
          </a:pr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799667" y="2854180"/>
            <a:ext cx="1881282" cy="1603339"/>
          </a:xfrm>
          <a:prstGeom prst="hexagon">
            <a:avLst>
              <a:gd name="adj" fmla="val 29334"/>
              <a:gd name="vf" fmla="val 115470"/>
            </a:avLst>
          </a:prstGeom>
          <a:solidFill>
            <a:srgbClr val="187000"/>
          </a:solidFill>
          <a:ln>
            <a:noFill/>
          </a:ln>
          <a:extLst/>
        </p:spPr>
        <p:txBody>
          <a:bodyPr anchor="ctr"/>
          <a:lstStyle>
            <a:lvl1pPr eaLnBrk="0" hangingPunct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ctr" hangingPunct="1">
              <a:lnSpc>
                <a:spcPct val="130000"/>
              </a:lnSpc>
              <a:buClr>
                <a:srgbClr val="FF0000"/>
              </a:buClr>
              <a:buSzPct val="70000"/>
            </a:pPr>
            <a:endParaRPr lang="zh-CN" altLang="en-US" sz="1600">
              <a:solidFill>
                <a:prstClr val="white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015716" y="3220545"/>
            <a:ext cx="1521127" cy="892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ctr" hangingPunct="1">
              <a:lnSpc>
                <a:spcPct val="130000"/>
              </a:lnSpc>
              <a:buClr>
                <a:srgbClr val="FF0000"/>
              </a:buClr>
              <a:buSzPct val="70000"/>
            </a:pPr>
            <a:r>
              <a:rPr lang="en-US" altLang="zh-CN" sz="2000" b="1" dirty="0" smtClean="0">
                <a:solidFill>
                  <a:srgbClr val="F8F8F8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TITLES</a:t>
            </a:r>
            <a:endParaRPr lang="zh-CN" altLang="en-US" sz="2000" b="1" dirty="0">
              <a:solidFill>
                <a:srgbClr val="F8F8F8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102831" y="4130579"/>
            <a:ext cx="1358838" cy="1185430"/>
          </a:xfrm>
          <a:prstGeom prst="hexagon">
            <a:avLst>
              <a:gd name="adj" fmla="val 28652"/>
              <a:gd name="vf" fmla="val 115470"/>
            </a:avLst>
          </a:prstGeom>
          <a:solidFill>
            <a:srgbClr val="187000"/>
          </a:solidFill>
          <a:ln>
            <a:noFill/>
          </a:ln>
          <a:extLst/>
        </p:spPr>
        <p:txBody>
          <a:bodyPr anchor="ctr"/>
          <a:lstStyle>
            <a:lvl1pPr marL="342900" indent="-342900" eaLnBrk="0" hangingPunct="0">
              <a:tabLst>
                <a:tab pos="1365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tabLst>
                <a:tab pos="1365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eaLnBrk="0" hangingPunct="0">
              <a:tabLst>
                <a:tab pos="1365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tabLst>
                <a:tab pos="1365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tabLst>
                <a:tab pos="1365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1365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1365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1365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1365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lvl="1" indent="0" algn="ctr" eaLnBrk="1" fontAlgn="ctr" hangingPunct="1">
              <a:lnSpc>
                <a:spcPct val="130000"/>
              </a:lnSpc>
              <a:buClr>
                <a:srgbClr val="FF0000"/>
              </a:buClr>
              <a:buSzPct val="70000"/>
            </a:pPr>
            <a:endParaRPr lang="zh-CN" altLang="en-US" dirty="0">
              <a:solidFill>
                <a:prstClr val="black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008369" y="2261465"/>
            <a:ext cx="1358838" cy="1185430"/>
          </a:xfrm>
          <a:prstGeom prst="hexagon">
            <a:avLst>
              <a:gd name="adj" fmla="val 28652"/>
              <a:gd name="vf" fmla="val 115470"/>
            </a:avLst>
          </a:prstGeom>
          <a:solidFill>
            <a:schemeClr val="tx1">
              <a:lumMod val="50000"/>
              <a:lumOff val="50000"/>
            </a:schemeClr>
          </a:solidFill>
          <a:ln w="25400" cmpd="sng">
            <a:noFill/>
            <a:miter lim="800000"/>
            <a:headEnd/>
            <a:tailEnd/>
          </a:ln>
          <a:extLst/>
        </p:spPr>
        <p:txBody>
          <a:bodyPr anchor="ctr"/>
          <a:lstStyle>
            <a:lvl1pPr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ctr" hangingPunct="1">
              <a:lnSpc>
                <a:spcPct val="130000"/>
              </a:lnSpc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</a:pPr>
            <a:endParaRPr lang="zh-CN" altLang="en-US" sz="1600">
              <a:solidFill>
                <a:prstClr val="white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104252" y="2874080"/>
            <a:ext cx="1358838" cy="1185430"/>
          </a:xfrm>
          <a:prstGeom prst="hexagon">
            <a:avLst>
              <a:gd name="adj" fmla="val 28652"/>
              <a:gd name="vf" fmla="val 115470"/>
            </a:avLst>
          </a:prstGeom>
          <a:solidFill>
            <a:schemeClr val="tx1">
              <a:lumMod val="50000"/>
              <a:lumOff val="50000"/>
            </a:schemeClr>
          </a:solidFill>
          <a:ln w="25400" cmpd="sng">
            <a:noFill/>
            <a:miter lim="800000"/>
            <a:headEnd/>
            <a:tailEnd/>
          </a:ln>
          <a:extLst/>
        </p:spPr>
        <p:txBody>
          <a:bodyPr anchor="ctr"/>
          <a:lstStyle>
            <a:lvl1pPr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ctr" hangingPunct="1">
              <a:lnSpc>
                <a:spcPct val="130000"/>
              </a:lnSpc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</a:pPr>
            <a:endParaRPr lang="zh-CN" altLang="en-US" sz="1600">
              <a:solidFill>
                <a:prstClr val="white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12485" y="2874080"/>
            <a:ext cx="1358838" cy="1185430"/>
          </a:xfrm>
          <a:prstGeom prst="hexagon">
            <a:avLst>
              <a:gd name="adj" fmla="val 28652"/>
              <a:gd name="vf" fmla="val 115470"/>
            </a:avLst>
          </a:prstGeom>
          <a:solidFill>
            <a:schemeClr val="tx1">
              <a:lumMod val="50000"/>
              <a:lumOff val="50000"/>
            </a:schemeClr>
          </a:solidFill>
          <a:ln w="25400" cmpd="sng">
            <a:noFill/>
            <a:miter lim="800000"/>
            <a:headEnd/>
            <a:tailEnd/>
          </a:ln>
          <a:extLst/>
        </p:spPr>
        <p:txBody>
          <a:bodyPr anchor="ctr"/>
          <a:lstStyle>
            <a:lvl1pPr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ctr" hangingPunct="1">
              <a:lnSpc>
                <a:spcPct val="130000"/>
              </a:lnSpc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</a:pPr>
            <a:endParaRPr lang="zh-CN" altLang="en-US" sz="1600">
              <a:solidFill>
                <a:prstClr val="white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12485" y="4130579"/>
            <a:ext cx="1358838" cy="1185430"/>
          </a:xfrm>
          <a:prstGeom prst="hexagon">
            <a:avLst>
              <a:gd name="adj" fmla="val 28652"/>
              <a:gd name="vf" fmla="val 115470"/>
            </a:avLst>
          </a:prstGeom>
          <a:solidFill>
            <a:schemeClr val="tx1">
              <a:lumMod val="50000"/>
              <a:lumOff val="50000"/>
            </a:schemeClr>
          </a:solidFill>
          <a:ln w="25400" cmpd="sng">
            <a:noFill/>
            <a:miter lim="800000"/>
            <a:headEnd/>
            <a:tailEnd/>
          </a:ln>
          <a:extLst/>
        </p:spPr>
        <p:txBody>
          <a:bodyPr anchor="ctr"/>
          <a:lstStyle>
            <a:lvl1pPr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ctr" hangingPunct="1">
              <a:lnSpc>
                <a:spcPct val="130000"/>
              </a:lnSpc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</a:pPr>
            <a:endParaRPr lang="zh-CN" altLang="en-US" sz="1600">
              <a:solidFill>
                <a:prstClr val="white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008369" y="4775885"/>
            <a:ext cx="1358838" cy="1185430"/>
          </a:xfrm>
          <a:prstGeom prst="hexagon">
            <a:avLst>
              <a:gd name="adj" fmla="val 28652"/>
              <a:gd name="vf" fmla="val 115470"/>
            </a:avLst>
          </a:prstGeom>
          <a:solidFill>
            <a:schemeClr val="tx1">
              <a:lumMod val="50000"/>
              <a:lumOff val="50000"/>
            </a:schemeClr>
          </a:solidFill>
          <a:ln w="25400" cmpd="sng">
            <a:noFill/>
            <a:miter lim="800000"/>
            <a:headEnd/>
            <a:tailEnd/>
          </a:ln>
          <a:extLst/>
        </p:spPr>
        <p:txBody>
          <a:bodyPr anchor="ctr"/>
          <a:lstStyle>
            <a:lvl1pPr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ctr" hangingPunct="1">
              <a:lnSpc>
                <a:spcPct val="130000"/>
              </a:lnSpc>
              <a:buClr>
                <a:srgbClr val="FF0000"/>
              </a:buClr>
              <a:buSzPct val="70000"/>
              <a:buFont typeface="Wingdings" panose="05000000000000000000" pitchFamily="2" charset="2"/>
              <a:buChar char="u"/>
            </a:pPr>
            <a:endParaRPr lang="zh-CN" altLang="en-US" sz="1600">
              <a:solidFill>
                <a:prstClr val="white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008369" y="3517964"/>
            <a:ext cx="1358838" cy="1185430"/>
          </a:xfrm>
          <a:prstGeom prst="hexagon">
            <a:avLst>
              <a:gd name="adj" fmla="val 28652"/>
              <a:gd name="vf" fmla="val 115470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xtLst/>
        </p:spPr>
        <p:txBody>
          <a:bodyPr anchor="ctr"/>
          <a:lstStyle>
            <a:lvl1pPr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tabLst>
                <a:tab pos="723900" algn="l"/>
                <a:tab pos="14478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ctr" hangingPunct="1">
              <a:lnSpc>
                <a:spcPct val="130000"/>
              </a:lnSpc>
              <a:buClr>
                <a:srgbClr val="FF0000"/>
              </a:buClr>
              <a:buSzPct val="70000"/>
            </a:pPr>
            <a:endParaRPr lang="zh-CN" altLang="en-US" sz="1600" b="1">
              <a:solidFill>
                <a:prstClr val="white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7002481" y="3410385"/>
            <a:ext cx="4528103" cy="10926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。建议您选择微软雅黑字体。任何形式的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模板转载与转播，请保留版权和二维码页面，一起做个善良的人</a:t>
            </a:r>
            <a:endParaRPr lang="en-US" altLang="zh-CN" sz="14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7002481" y="3079805"/>
            <a:ext cx="2752879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2351969" y="2743769"/>
            <a:ext cx="854398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KEYS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2379712" y="3987431"/>
            <a:ext cx="854398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KEYS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2379712" y="5245489"/>
            <a:ext cx="854398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KEYS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1171773" y="4600183"/>
            <a:ext cx="854398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KEYS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1171773" y="3362162"/>
            <a:ext cx="854398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KEYS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3384534" y="3362162"/>
            <a:ext cx="854398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KEYS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3384534" y="4600183"/>
            <a:ext cx="854398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KEYS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 rot="19922298">
            <a:off x="4445340" y="4056544"/>
            <a:ext cx="445433" cy="342900"/>
          </a:xfrm>
          <a:prstGeom prst="rightArrow">
            <a:avLst/>
          </a:prstGeom>
          <a:solidFill>
            <a:srgbClr val="187000"/>
          </a:solidFill>
          <a:ln>
            <a:noFill/>
          </a:ln>
        </p:spPr>
        <p:txBody>
          <a:bodyPr anchor="ctr"/>
          <a:lstStyle/>
          <a:p>
            <a:pPr fontAlgn="ctr">
              <a:lnSpc>
                <a:spcPct val="130000"/>
              </a:lnSpc>
              <a:buClr>
                <a:srgbClr val="FF0000"/>
              </a:buClr>
              <a:buSzPct val="7000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</a:tabLst>
            </a:pPr>
            <a:endParaRPr lang="zh-CN" altLang="en-US" sz="16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86573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/>
          <p:nvPr/>
        </p:nvSpPr>
        <p:spPr>
          <a:xfrm>
            <a:off x="0" y="0"/>
            <a:ext cx="12192000" cy="323850"/>
          </a:xfrm>
          <a:prstGeom prst="rect">
            <a:avLst/>
          </a:prstGeom>
          <a:solidFill>
            <a:srgbClr val="D1E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0" y="323850"/>
            <a:ext cx="12192000" cy="590550"/>
          </a:xfrm>
          <a:prstGeom prst="rect">
            <a:avLst/>
          </a:prstGeom>
          <a:solidFill>
            <a:srgbClr val="187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/>
          </a:p>
        </p:txBody>
      </p:sp>
      <p:sp>
        <p:nvSpPr>
          <p:cNvPr id="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09767" y="2252241"/>
            <a:ext cx="1584325" cy="1800225"/>
          </a:xfrm>
          <a:custGeom>
            <a:avLst/>
            <a:gdLst>
              <a:gd name="T0" fmla="*/ 9250 w 21600"/>
              <a:gd name="T1" fmla="*/ 0 h 21600"/>
              <a:gd name="T2" fmla="*/ 3055 w 21600"/>
              <a:gd name="T3" fmla="*/ 21600 h 21600"/>
              <a:gd name="T4" fmla="*/ 9725 w 21600"/>
              <a:gd name="T5" fmla="*/ 8310 h 21600"/>
              <a:gd name="T6" fmla="*/ 15662 w 21600"/>
              <a:gd name="T7" fmla="*/ 14285 h 21600"/>
              <a:gd name="T8" fmla="*/ 21600 w 21600"/>
              <a:gd name="T9" fmla="*/ 8310 h 21600"/>
              <a:gd name="T10" fmla="*/ 17694720 60000 65536"/>
              <a:gd name="T11" fmla="*/ 5898240 60000 65536"/>
              <a:gd name="T12" fmla="*/ 5898240 60000 65536"/>
              <a:gd name="T13" fmla="*/ 5898240 60000 65536"/>
              <a:gd name="T14" fmla="*/ 0 60000 65536"/>
              <a:gd name="T15" fmla="*/ 0 w 21600"/>
              <a:gd name="T16" fmla="*/ 8310 h 21600"/>
              <a:gd name="T17" fmla="*/ 6110 w 21600"/>
              <a:gd name="T18" fmla="*/ 21600 h 216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1600" h="21600">
                <a:moveTo>
                  <a:pt x="15662" y="14285"/>
                </a:moveTo>
                <a:lnTo>
                  <a:pt x="21600" y="8310"/>
                </a:lnTo>
                <a:lnTo>
                  <a:pt x="18630" y="8310"/>
                </a:lnTo>
                <a:cubicBezTo>
                  <a:pt x="18630" y="3721"/>
                  <a:pt x="14430" y="0"/>
                  <a:pt x="9250" y="0"/>
                </a:cubicBezTo>
                <a:cubicBezTo>
                  <a:pt x="4141" y="0"/>
                  <a:pt x="0" y="3799"/>
                  <a:pt x="0" y="8485"/>
                </a:cubicBezTo>
                <a:lnTo>
                  <a:pt x="0" y="21600"/>
                </a:lnTo>
                <a:lnTo>
                  <a:pt x="6110" y="21600"/>
                </a:lnTo>
                <a:lnTo>
                  <a:pt x="6110" y="8310"/>
                </a:lnTo>
                <a:cubicBezTo>
                  <a:pt x="6110" y="6947"/>
                  <a:pt x="7362" y="5842"/>
                  <a:pt x="8907" y="5842"/>
                </a:cubicBezTo>
                <a:lnTo>
                  <a:pt x="9725" y="5842"/>
                </a:lnTo>
                <a:cubicBezTo>
                  <a:pt x="11269" y="5842"/>
                  <a:pt x="12520" y="6947"/>
                  <a:pt x="12520" y="8310"/>
                </a:cubicBezTo>
                <a:lnTo>
                  <a:pt x="9725" y="8310"/>
                </a:lnTo>
                <a:close/>
              </a:path>
            </a:pathLst>
          </a:custGeom>
          <a:solidFill>
            <a:srgbClr val="187000"/>
          </a:solidFill>
          <a:ln>
            <a:noFill/>
          </a:ln>
          <a:effectLst/>
          <a:extLst/>
        </p:spPr>
        <p:txBody>
          <a:bodyPr anchor="ctr"/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z="2100" kern="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>
            <a:spLocks noChangeArrowheads="1"/>
          </p:cNvSpPr>
          <p:nvPr/>
        </p:nvSpPr>
        <p:spPr bwMode="auto">
          <a:xfrm flipH="1" flipV="1">
            <a:off x="5103392" y="3549228"/>
            <a:ext cx="1584325" cy="1800225"/>
          </a:xfrm>
          <a:custGeom>
            <a:avLst/>
            <a:gdLst>
              <a:gd name="T0" fmla="*/ 9250 w 21600"/>
              <a:gd name="T1" fmla="*/ 0 h 21600"/>
              <a:gd name="T2" fmla="*/ 3055 w 21600"/>
              <a:gd name="T3" fmla="*/ 21600 h 21600"/>
              <a:gd name="T4" fmla="*/ 9725 w 21600"/>
              <a:gd name="T5" fmla="*/ 8310 h 21600"/>
              <a:gd name="T6" fmla="*/ 15662 w 21600"/>
              <a:gd name="T7" fmla="*/ 14285 h 21600"/>
              <a:gd name="T8" fmla="*/ 21600 w 21600"/>
              <a:gd name="T9" fmla="*/ 8310 h 21600"/>
              <a:gd name="T10" fmla="*/ 17694720 60000 65536"/>
              <a:gd name="T11" fmla="*/ 5898240 60000 65536"/>
              <a:gd name="T12" fmla="*/ 5898240 60000 65536"/>
              <a:gd name="T13" fmla="*/ 5898240 60000 65536"/>
              <a:gd name="T14" fmla="*/ 0 60000 65536"/>
              <a:gd name="T15" fmla="*/ 0 w 21600"/>
              <a:gd name="T16" fmla="*/ 8310 h 21600"/>
              <a:gd name="T17" fmla="*/ 6110 w 21600"/>
              <a:gd name="T18" fmla="*/ 21600 h 216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1600" h="21600">
                <a:moveTo>
                  <a:pt x="15662" y="14285"/>
                </a:moveTo>
                <a:lnTo>
                  <a:pt x="21600" y="8310"/>
                </a:lnTo>
                <a:lnTo>
                  <a:pt x="18630" y="8310"/>
                </a:lnTo>
                <a:cubicBezTo>
                  <a:pt x="18630" y="3721"/>
                  <a:pt x="14430" y="0"/>
                  <a:pt x="9250" y="0"/>
                </a:cubicBezTo>
                <a:cubicBezTo>
                  <a:pt x="4141" y="0"/>
                  <a:pt x="0" y="3799"/>
                  <a:pt x="0" y="8485"/>
                </a:cubicBezTo>
                <a:lnTo>
                  <a:pt x="0" y="21600"/>
                </a:lnTo>
                <a:lnTo>
                  <a:pt x="6110" y="21600"/>
                </a:lnTo>
                <a:lnTo>
                  <a:pt x="6110" y="8310"/>
                </a:lnTo>
                <a:cubicBezTo>
                  <a:pt x="6110" y="6947"/>
                  <a:pt x="7362" y="5842"/>
                  <a:pt x="8907" y="5842"/>
                </a:cubicBezTo>
                <a:lnTo>
                  <a:pt x="9725" y="5842"/>
                </a:lnTo>
                <a:cubicBezTo>
                  <a:pt x="11269" y="5842"/>
                  <a:pt x="12520" y="6947"/>
                  <a:pt x="12520" y="8310"/>
                </a:cubicBezTo>
                <a:lnTo>
                  <a:pt x="9725" y="8310"/>
                </a:lnTo>
                <a:close/>
              </a:path>
            </a:pathLst>
          </a:custGeom>
          <a:solidFill>
            <a:srgbClr val="187000"/>
          </a:solidFill>
          <a:ln>
            <a:noFill/>
          </a:ln>
          <a:effectLst/>
          <a:extLst/>
        </p:spPr>
        <p:txBody>
          <a:bodyPr anchor="ctr"/>
          <a:lstStyle/>
          <a:p>
            <a:pPr fontAlgn="base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z="2100" ker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2677435" y="2650238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7367054" y="3549228"/>
            <a:ext cx="1952995" cy="2867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  <a:defRPr/>
            </a:pPr>
            <a:r>
              <a:rPr lang="en-US" altLang="zh-CN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ADD TITLE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7367054" y="3836302"/>
            <a:ext cx="3770733" cy="109299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。建议您选择微软雅黑字体。任何形式的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模板转载与转播，请保留版权和二维码页面，一起做个善良的人</a:t>
            </a:r>
            <a:endParaRPr lang="en-US" altLang="zh-CN" sz="1400" dirty="0">
              <a:solidFill>
                <a:srgbClr val="44546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1285454" y="3026007"/>
            <a:ext cx="3344976" cy="13730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30000"/>
              </a:lnSpc>
              <a:spcBef>
                <a:spcPct val="20000"/>
              </a:spcBef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。建议您选择微软雅黑字体。任何形式的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模板转载与转播，请保留版权和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二维码页面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，一起做个善良的人</a:t>
            </a:r>
            <a:r>
              <a:rPr lang="en-US" altLang="zh-CN" sz="1400" dirty="0" smtClean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.</a:t>
            </a:r>
            <a:endParaRPr lang="en-US" altLang="zh-CN" sz="1400" dirty="0">
              <a:solidFill>
                <a:srgbClr val="44546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1129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1145</Words>
  <Application>Microsoft Office PowerPoint</Application>
  <PresentationFormat>宽屏</PresentationFormat>
  <Paragraphs>111</Paragraphs>
  <Slides>19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7" baseType="lpstr">
      <vt:lpstr>맑은 고딕</vt:lpstr>
      <vt:lpstr>宋体</vt:lpstr>
      <vt:lpstr>微软雅黑</vt:lpstr>
      <vt:lpstr>Arial</vt:lpstr>
      <vt:lpstr>Calibri</vt:lpstr>
      <vt:lpstr>Calibri Light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topppt.cn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ZhuLong</cp:lastModifiedBy>
  <cp:revision>22</cp:revision>
  <dcterms:created xsi:type="dcterms:W3CDTF">2015-06-27T03:55:51Z</dcterms:created>
  <dcterms:modified xsi:type="dcterms:W3CDTF">2016-07-04T04:56:24Z</dcterms:modified>
</cp:coreProperties>
</file>

<file path=docProps/thumbnail.jpeg>
</file>